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6" r:id="rId3"/>
    <p:sldId id="288" r:id="rId4"/>
    <p:sldId id="290" r:id="rId5"/>
    <p:sldId id="291" r:id="rId6"/>
    <p:sldId id="295" r:id="rId7"/>
    <p:sldId id="296" r:id="rId8"/>
    <p:sldId id="297" r:id="rId9"/>
    <p:sldId id="298" r:id="rId10"/>
    <p:sldId id="292" r:id="rId11"/>
    <p:sldId id="299" r:id="rId12"/>
    <p:sldId id="300" r:id="rId13"/>
    <p:sldId id="301" r:id="rId14"/>
    <p:sldId id="293" r:id="rId15"/>
    <p:sldId id="294" r:id="rId16"/>
    <p:sldId id="302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0495BB-7268-4E38-8F1F-AA1AFEDDBC1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AC8412-49E2-407D-95D2-30F0191C62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/>
            <a:t>Identify complex patterns in network traffic.</a:t>
          </a:r>
          <a:endParaRPr lang="en-US" sz="1800" dirty="0"/>
        </a:p>
      </dgm:t>
    </dgm:pt>
    <dgm:pt modelId="{BAB29BC8-3A10-4D27-A522-05041360F3B1}" type="parTrans" cxnId="{70372101-F8BD-4CB9-8F5D-8DFFC0DBFDD2}">
      <dgm:prSet/>
      <dgm:spPr/>
      <dgm:t>
        <a:bodyPr/>
        <a:lstStyle/>
        <a:p>
          <a:endParaRPr lang="en-US"/>
        </a:p>
      </dgm:t>
    </dgm:pt>
    <dgm:pt modelId="{994C9C74-BAD3-4BF7-9EBB-660E53C115BE}" type="sibTrans" cxnId="{70372101-F8BD-4CB9-8F5D-8DFFC0DBFDD2}">
      <dgm:prSet/>
      <dgm:spPr/>
      <dgm:t>
        <a:bodyPr/>
        <a:lstStyle/>
        <a:p>
          <a:endParaRPr lang="en-US"/>
        </a:p>
      </dgm:t>
    </dgm:pt>
    <dgm:pt modelId="{9BC876E3-1D7B-4513-91FC-4AA6A85D0651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800" dirty="0"/>
            <a:t>Generalize to new attack patterns by learning representations of both normal and malicious activity.</a:t>
          </a:r>
          <a:endParaRPr lang="en-US" sz="1800" dirty="0"/>
        </a:p>
      </dgm:t>
    </dgm:pt>
    <dgm:pt modelId="{025EB6BA-479F-4207-BD3A-201D41C47D67}" type="parTrans" cxnId="{7B94FB13-85ED-4513-BD25-784A2228CE5D}">
      <dgm:prSet/>
      <dgm:spPr/>
      <dgm:t>
        <a:bodyPr/>
        <a:lstStyle/>
        <a:p>
          <a:endParaRPr lang="en-US"/>
        </a:p>
      </dgm:t>
    </dgm:pt>
    <dgm:pt modelId="{3B331091-0267-4D75-83C7-580480D9342F}" type="sibTrans" cxnId="{7B94FB13-85ED-4513-BD25-784A2228CE5D}">
      <dgm:prSet/>
      <dgm:spPr/>
      <dgm:t>
        <a:bodyPr/>
        <a:lstStyle/>
        <a:p>
          <a:endParaRPr lang="en-US"/>
        </a:p>
      </dgm:t>
    </dgm:pt>
    <dgm:pt modelId="{F3516704-B23B-4277-8A0A-A3F91382F6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/>
            <a:t>Achieve high accuracy when trained on a well-prepared dataset, with the potential to reduce false positives.</a:t>
          </a:r>
          <a:endParaRPr lang="en-US" sz="1800" dirty="0"/>
        </a:p>
      </dgm:t>
    </dgm:pt>
    <dgm:pt modelId="{78988419-B7DB-4B66-A10F-DD6AD88816B3}" type="parTrans" cxnId="{08822E28-8532-4ABD-B53E-3D11A316E9F0}">
      <dgm:prSet/>
      <dgm:spPr/>
      <dgm:t>
        <a:bodyPr/>
        <a:lstStyle/>
        <a:p>
          <a:endParaRPr lang="en-US"/>
        </a:p>
      </dgm:t>
    </dgm:pt>
    <dgm:pt modelId="{E8A3F64F-FC0E-4321-AEAC-130A5147412F}" type="sibTrans" cxnId="{08822E28-8532-4ABD-B53E-3D11A316E9F0}">
      <dgm:prSet/>
      <dgm:spPr/>
      <dgm:t>
        <a:bodyPr/>
        <a:lstStyle/>
        <a:p>
          <a:endParaRPr lang="en-US"/>
        </a:p>
      </dgm:t>
    </dgm:pt>
    <dgm:pt modelId="{A5130906-A317-4ACF-98F2-D8680FB81D47}" type="pres">
      <dgm:prSet presAssocID="{2F0495BB-7268-4E38-8F1F-AA1AFEDDBC15}" presName="root" presStyleCnt="0">
        <dgm:presLayoutVars>
          <dgm:dir/>
          <dgm:resizeHandles val="exact"/>
        </dgm:presLayoutVars>
      </dgm:prSet>
      <dgm:spPr/>
    </dgm:pt>
    <dgm:pt modelId="{2D387FC6-9A16-4C0A-AAF8-E51731415A17}" type="pres">
      <dgm:prSet presAssocID="{97AC8412-49E2-407D-95D2-30F0191C621E}" presName="compNode" presStyleCnt="0"/>
      <dgm:spPr/>
    </dgm:pt>
    <dgm:pt modelId="{54DEB750-0E2C-4E64-BE59-37758764D1C4}" type="pres">
      <dgm:prSet presAssocID="{97AC8412-49E2-407D-95D2-30F0191C621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1EBF4DC9-648A-430A-9F0E-BF4686D10717}" type="pres">
      <dgm:prSet presAssocID="{97AC8412-49E2-407D-95D2-30F0191C621E}" presName="spaceRect" presStyleCnt="0"/>
      <dgm:spPr/>
    </dgm:pt>
    <dgm:pt modelId="{3AEF822E-D939-4A44-83BA-22F8A2CC9490}" type="pres">
      <dgm:prSet presAssocID="{97AC8412-49E2-407D-95D2-30F0191C621E}" presName="textRect" presStyleLbl="revTx" presStyleIdx="0" presStyleCnt="3">
        <dgm:presLayoutVars>
          <dgm:chMax val="1"/>
          <dgm:chPref val="1"/>
        </dgm:presLayoutVars>
      </dgm:prSet>
      <dgm:spPr/>
    </dgm:pt>
    <dgm:pt modelId="{A7E9AB83-4B39-4263-A560-9EA60BC4C755}" type="pres">
      <dgm:prSet presAssocID="{994C9C74-BAD3-4BF7-9EBB-660E53C115BE}" presName="sibTrans" presStyleCnt="0"/>
      <dgm:spPr/>
    </dgm:pt>
    <dgm:pt modelId="{1485F865-0898-42EA-9C29-504FDDD2A818}" type="pres">
      <dgm:prSet presAssocID="{9BC876E3-1D7B-4513-91FC-4AA6A85D0651}" presName="compNode" presStyleCnt="0"/>
      <dgm:spPr/>
    </dgm:pt>
    <dgm:pt modelId="{C9BF6E69-7E0C-474F-86CD-3CAAE6BF4364}" type="pres">
      <dgm:prSet presAssocID="{9BC876E3-1D7B-4513-91FC-4AA6A85D065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FCACF49-977B-4772-A337-92A0D4A5439D}" type="pres">
      <dgm:prSet presAssocID="{9BC876E3-1D7B-4513-91FC-4AA6A85D0651}" presName="spaceRect" presStyleCnt="0"/>
      <dgm:spPr/>
    </dgm:pt>
    <dgm:pt modelId="{3140ED01-65B9-4C6E-A17B-90F50123583C}" type="pres">
      <dgm:prSet presAssocID="{9BC876E3-1D7B-4513-91FC-4AA6A85D0651}" presName="textRect" presStyleLbl="revTx" presStyleIdx="1" presStyleCnt="3">
        <dgm:presLayoutVars>
          <dgm:chMax val="1"/>
          <dgm:chPref val="1"/>
        </dgm:presLayoutVars>
      </dgm:prSet>
      <dgm:spPr/>
    </dgm:pt>
    <dgm:pt modelId="{D5B5B002-522C-4D8E-B36F-FD262D7696D6}" type="pres">
      <dgm:prSet presAssocID="{3B331091-0267-4D75-83C7-580480D9342F}" presName="sibTrans" presStyleCnt="0"/>
      <dgm:spPr/>
    </dgm:pt>
    <dgm:pt modelId="{234ED653-CAF2-4E11-A666-45EDBD402090}" type="pres">
      <dgm:prSet presAssocID="{F3516704-B23B-4277-8A0A-A3F91382F66B}" presName="compNode" presStyleCnt="0"/>
      <dgm:spPr/>
    </dgm:pt>
    <dgm:pt modelId="{9288B7F0-C949-4621-B6C4-864B7599610C}" type="pres">
      <dgm:prSet presAssocID="{F3516704-B23B-4277-8A0A-A3F91382F66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6312E229-1387-421E-8E63-F5A9F4C5F3FD}" type="pres">
      <dgm:prSet presAssocID="{F3516704-B23B-4277-8A0A-A3F91382F66B}" presName="spaceRect" presStyleCnt="0"/>
      <dgm:spPr/>
    </dgm:pt>
    <dgm:pt modelId="{8FB89FF2-A117-42AF-B7A2-8D5493471DE4}" type="pres">
      <dgm:prSet presAssocID="{F3516704-B23B-4277-8A0A-A3F91382F66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0372101-F8BD-4CB9-8F5D-8DFFC0DBFDD2}" srcId="{2F0495BB-7268-4E38-8F1F-AA1AFEDDBC15}" destId="{97AC8412-49E2-407D-95D2-30F0191C621E}" srcOrd="0" destOrd="0" parTransId="{BAB29BC8-3A10-4D27-A522-05041360F3B1}" sibTransId="{994C9C74-BAD3-4BF7-9EBB-660E53C115BE}"/>
    <dgm:cxn modelId="{7B94FB13-85ED-4513-BD25-784A2228CE5D}" srcId="{2F0495BB-7268-4E38-8F1F-AA1AFEDDBC15}" destId="{9BC876E3-1D7B-4513-91FC-4AA6A85D0651}" srcOrd="1" destOrd="0" parTransId="{025EB6BA-479F-4207-BD3A-201D41C47D67}" sibTransId="{3B331091-0267-4D75-83C7-580480D9342F}"/>
    <dgm:cxn modelId="{BB3CAA1D-EE6B-4EF7-B473-EF42C42515EF}" type="presOf" srcId="{97AC8412-49E2-407D-95D2-30F0191C621E}" destId="{3AEF822E-D939-4A44-83BA-22F8A2CC9490}" srcOrd="0" destOrd="0" presId="urn:microsoft.com/office/officeart/2018/2/layout/IconLabelList"/>
    <dgm:cxn modelId="{08822E28-8532-4ABD-B53E-3D11A316E9F0}" srcId="{2F0495BB-7268-4E38-8F1F-AA1AFEDDBC15}" destId="{F3516704-B23B-4277-8A0A-A3F91382F66B}" srcOrd="2" destOrd="0" parTransId="{78988419-B7DB-4B66-A10F-DD6AD88816B3}" sibTransId="{E8A3F64F-FC0E-4321-AEAC-130A5147412F}"/>
    <dgm:cxn modelId="{BDBCA2A0-ACCB-4E2C-8AA6-86CCC9F2B920}" type="presOf" srcId="{2F0495BB-7268-4E38-8F1F-AA1AFEDDBC15}" destId="{A5130906-A317-4ACF-98F2-D8680FB81D47}" srcOrd="0" destOrd="0" presId="urn:microsoft.com/office/officeart/2018/2/layout/IconLabelList"/>
    <dgm:cxn modelId="{CFEC08C1-8895-4377-9103-6FB7ACF6A91B}" type="presOf" srcId="{9BC876E3-1D7B-4513-91FC-4AA6A85D0651}" destId="{3140ED01-65B9-4C6E-A17B-90F50123583C}" srcOrd="0" destOrd="0" presId="urn:microsoft.com/office/officeart/2018/2/layout/IconLabelList"/>
    <dgm:cxn modelId="{5FD8BAEA-54DF-4872-8E8F-34033F3A9194}" type="presOf" srcId="{F3516704-B23B-4277-8A0A-A3F91382F66B}" destId="{8FB89FF2-A117-42AF-B7A2-8D5493471DE4}" srcOrd="0" destOrd="0" presId="urn:microsoft.com/office/officeart/2018/2/layout/IconLabelList"/>
    <dgm:cxn modelId="{DBA38FDE-0A9B-4FDE-B9A5-69AB167C77B0}" type="presParOf" srcId="{A5130906-A317-4ACF-98F2-D8680FB81D47}" destId="{2D387FC6-9A16-4C0A-AAF8-E51731415A17}" srcOrd="0" destOrd="0" presId="urn:microsoft.com/office/officeart/2018/2/layout/IconLabelList"/>
    <dgm:cxn modelId="{03AE903D-5D2E-4A37-A86D-23C055F2A5F9}" type="presParOf" srcId="{2D387FC6-9A16-4C0A-AAF8-E51731415A17}" destId="{54DEB750-0E2C-4E64-BE59-37758764D1C4}" srcOrd="0" destOrd="0" presId="urn:microsoft.com/office/officeart/2018/2/layout/IconLabelList"/>
    <dgm:cxn modelId="{AF6B134E-55C9-4059-969E-0AA6B50718DB}" type="presParOf" srcId="{2D387FC6-9A16-4C0A-AAF8-E51731415A17}" destId="{1EBF4DC9-648A-430A-9F0E-BF4686D10717}" srcOrd="1" destOrd="0" presId="urn:microsoft.com/office/officeart/2018/2/layout/IconLabelList"/>
    <dgm:cxn modelId="{89FBE721-7A92-4E55-AD52-E9BC2079B526}" type="presParOf" srcId="{2D387FC6-9A16-4C0A-AAF8-E51731415A17}" destId="{3AEF822E-D939-4A44-83BA-22F8A2CC9490}" srcOrd="2" destOrd="0" presId="urn:microsoft.com/office/officeart/2018/2/layout/IconLabelList"/>
    <dgm:cxn modelId="{6062F37C-1F8A-46CE-83D4-D22D59CD063A}" type="presParOf" srcId="{A5130906-A317-4ACF-98F2-D8680FB81D47}" destId="{A7E9AB83-4B39-4263-A560-9EA60BC4C755}" srcOrd="1" destOrd="0" presId="urn:microsoft.com/office/officeart/2018/2/layout/IconLabelList"/>
    <dgm:cxn modelId="{C97307FF-200A-4A49-8CDC-D4CCB9264FDE}" type="presParOf" srcId="{A5130906-A317-4ACF-98F2-D8680FB81D47}" destId="{1485F865-0898-42EA-9C29-504FDDD2A818}" srcOrd="2" destOrd="0" presId="urn:microsoft.com/office/officeart/2018/2/layout/IconLabelList"/>
    <dgm:cxn modelId="{D4322C14-2C72-4497-93E6-74E11F312F97}" type="presParOf" srcId="{1485F865-0898-42EA-9C29-504FDDD2A818}" destId="{C9BF6E69-7E0C-474F-86CD-3CAAE6BF4364}" srcOrd="0" destOrd="0" presId="urn:microsoft.com/office/officeart/2018/2/layout/IconLabelList"/>
    <dgm:cxn modelId="{60499ECE-AD52-4EA0-8A82-14E381FA9E68}" type="presParOf" srcId="{1485F865-0898-42EA-9C29-504FDDD2A818}" destId="{AFCACF49-977B-4772-A337-92A0D4A5439D}" srcOrd="1" destOrd="0" presId="urn:microsoft.com/office/officeart/2018/2/layout/IconLabelList"/>
    <dgm:cxn modelId="{9D415E87-818E-421D-9850-BA8839AEC6AE}" type="presParOf" srcId="{1485F865-0898-42EA-9C29-504FDDD2A818}" destId="{3140ED01-65B9-4C6E-A17B-90F50123583C}" srcOrd="2" destOrd="0" presId="urn:microsoft.com/office/officeart/2018/2/layout/IconLabelList"/>
    <dgm:cxn modelId="{461AD055-5404-48BA-B098-A2B565EBDE25}" type="presParOf" srcId="{A5130906-A317-4ACF-98F2-D8680FB81D47}" destId="{D5B5B002-522C-4D8E-B36F-FD262D7696D6}" srcOrd="3" destOrd="0" presId="urn:microsoft.com/office/officeart/2018/2/layout/IconLabelList"/>
    <dgm:cxn modelId="{0FBA0195-1E3A-4280-9754-56754EC0DE4F}" type="presParOf" srcId="{A5130906-A317-4ACF-98F2-D8680FB81D47}" destId="{234ED653-CAF2-4E11-A666-45EDBD402090}" srcOrd="4" destOrd="0" presId="urn:microsoft.com/office/officeart/2018/2/layout/IconLabelList"/>
    <dgm:cxn modelId="{C053E528-293F-4CAF-8D83-A3A91FF6D0E0}" type="presParOf" srcId="{234ED653-CAF2-4E11-A666-45EDBD402090}" destId="{9288B7F0-C949-4621-B6C4-864B7599610C}" srcOrd="0" destOrd="0" presId="urn:microsoft.com/office/officeart/2018/2/layout/IconLabelList"/>
    <dgm:cxn modelId="{49B5CAE8-12C2-4EF5-92D2-9C6AD1498526}" type="presParOf" srcId="{234ED653-CAF2-4E11-A666-45EDBD402090}" destId="{6312E229-1387-421E-8E63-F5A9F4C5F3FD}" srcOrd="1" destOrd="0" presId="urn:microsoft.com/office/officeart/2018/2/layout/IconLabelList"/>
    <dgm:cxn modelId="{C4560B82-15F5-4CD0-AF12-6DCD346A3193}" type="presParOf" srcId="{234ED653-CAF2-4E11-A666-45EDBD402090}" destId="{8FB89FF2-A117-42AF-B7A2-8D5493471DE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8A6DDB-1784-472D-9B25-1465EA56ED4D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2906EBE-3BE6-4B1B-9D4B-6DCC0B51140D}">
      <dgm:prSet/>
      <dgm:spPr/>
      <dgm:t>
        <a:bodyPr/>
        <a:lstStyle/>
        <a:p>
          <a:r>
            <a:rPr lang="en-IN"/>
            <a:t>Splitting the data</a:t>
          </a:r>
          <a:endParaRPr lang="en-US"/>
        </a:p>
      </dgm:t>
    </dgm:pt>
    <dgm:pt modelId="{F2139A6F-1A12-4842-9218-9D9B59B8B3BE}" type="parTrans" cxnId="{0C6F53F7-065F-44DB-B581-4EC46D088062}">
      <dgm:prSet/>
      <dgm:spPr/>
      <dgm:t>
        <a:bodyPr/>
        <a:lstStyle/>
        <a:p>
          <a:endParaRPr lang="en-US"/>
        </a:p>
      </dgm:t>
    </dgm:pt>
    <dgm:pt modelId="{98731711-CD55-41E5-B508-BF724B276FD5}" type="sibTrans" cxnId="{0C6F53F7-065F-44DB-B581-4EC46D088062}">
      <dgm:prSet/>
      <dgm:spPr/>
      <dgm:t>
        <a:bodyPr/>
        <a:lstStyle/>
        <a:p>
          <a:endParaRPr lang="en-US"/>
        </a:p>
      </dgm:t>
    </dgm:pt>
    <dgm:pt modelId="{FB685586-EAB4-4BF0-9D11-3589C7C90C8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Feature Selection with XGBoost</a:t>
          </a:r>
          <a:endParaRPr lang="en-US" dirty="0"/>
        </a:p>
      </dgm:t>
    </dgm:pt>
    <dgm:pt modelId="{24B0BD41-EA77-4286-BBBC-4F7169DD0011}" type="parTrans" cxnId="{D528DB78-7AA0-4BD5-B866-C13A97A58BF7}">
      <dgm:prSet/>
      <dgm:spPr/>
      <dgm:t>
        <a:bodyPr/>
        <a:lstStyle/>
        <a:p>
          <a:endParaRPr lang="en-US"/>
        </a:p>
      </dgm:t>
    </dgm:pt>
    <dgm:pt modelId="{DC6926B4-296A-47BB-B971-010ED5AD0568}" type="sibTrans" cxnId="{D528DB78-7AA0-4BD5-B866-C13A97A58BF7}">
      <dgm:prSet/>
      <dgm:spPr/>
      <dgm:t>
        <a:bodyPr/>
        <a:lstStyle/>
        <a:p>
          <a:endParaRPr lang="en-US"/>
        </a:p>
      </dgm:t>
    </dgm:pt>
    <dgm:pt modelId="{013C0B65-61FF-4D31-B7F0-720BBCE006D3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IN"/>
            <a:t>Feature Engineering</a:t>
          </a:r>
          <a:endParaRPr lang="en-US"/>
        </a:p>
      </dgm:t>
    </dgm:pt>
    <dgm:pt modelId="{E74BDEAF-D719-4265-A567-34984D51B28E}" type="parTrans" cxnId="{538C73F2-4054-4FDD-B26D-409815780A09}">
      <dgm:prSet/>
      <dgm:spPr/>
      <dgm:t>
        <a:bodyPr/>
        <a:lstStyle/>
        <a:p>
          <a:endParaRPr lang="en-US"/>
        </a:p>
      </dgm:t>
    </dgm:pt>
    <dgm:pt modelId="{A9810E51-6BAD-4BA3-9A47-87AD50B8C6B2}" type="sibTrans" cxnId="{538C73F2-4054-4FDD-B26D-409815780A09}">
      <dgm:prSet/>
      <dgm:spPr/>
      <dgm:t>
        <a:bodyPr/>
        <a:lstStyle/>
        <a:p>
          <a:endParaRPr lang="en-US"/>
        </a:p>
      </dgm:t>
    </dgm:pt>
    <dgm:pt modelId="{BF258FDF-48DE-4C30-80EF-7C6A39596DA4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IN"/>
            <a:t>Exploratory Data Analysis</a:t>
          </a:r>
          <a:endParaRPr lang="en-US"/>
        </a:p>
      </dgm:t>
    </dgm:pt>
    <dgm:pt modelId="{B7337F88-EB01-4F7D-9B7D-A01E6AF1EBEE}" type="parTrans" cxnId="{B7832D9B-D4EF-49C4-A910-C3C1EF411375}">
      <dgm:prSet/>
      <dgm:spPr/>
      <dgm:t>
        <a:bodyPr/>
        <a:lstStyle/>
        <a:p>
          <a:endParaRPr lang="en-US"/>
        </a:p>
      </dgm:t>
    </dgm:pt>
    <dgm:pt modelId="{7BE14AFB-00A0-4640-B49F-C799E4DF05B5}" type="sibTrans" cxnId="{B7832D9B-D4EF-49C4-A910-C3C1EF411375}">
      <dgm:prSet/>
      <dgm:spPr/>
      <dgm:t>
        <a:bodyPr/>
        <a:lstStyle/>
        <a:p>
          <a:endParaRPr lang="en-US"/>
        </a:p>
      </dgm:t>
    </dgm:pt>
    <dgm:pt modelId="{3127A9DC-A4BE-440B-84D2-1AC5859947CB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IN"/>
            <a:t>SMOTE</a:t>
          </a:r>
          <a:endParaRPr lang="en-US"/>
        </a:p>
      </dgm:t>
    </dgm:pt>
    <dgm:pt modelId="{B8B76FA7-EFDF-41F6-865E-54322A032C20}" type="parTrans" cxnId="{EB049A63-DCDF-4950-9C7C-163CC0C28031}">
      <dgm:prSet/>
      <dgm:spPr/>
      <dgm:t>
        <a:bodyPr/>
        <a:lstStyle/>
        <a:p>
          <a:endParaRPr lang="en-US"/>
        </a:p>
      </dgm:t>
    </dgm:pt>
    <dgm:pt modelId="{0EF93788-9A97-4CF6-962E-EFA73F980186}" type="sibTrans" cxnId="{EB049A63-DCDF-4950-9C7C-163CC0C28031}">
      <dgm:prSet/>
      <dgm:spPr/>
      <dgm:t>
        <a:bodyPr/>
        <a:lstStyle/>
        <a:p>
          <a:endParaRPr lang="en-US"/>
        </a:p>
      </dgm:t>
    </dgm:pt>
    <dgm:pt modelId="{706E7EE5-5B41-4AF5-B204-4647E7D84152}" type="pres">
      <dgm:prSet presAssocID="{5D8A6DDB-1784-472D-9B25-1465EA56ED4D}" presName="linear" presStyleCnt="0">
        <dgm:presLayoutVars>
          <dgm:animLvl val="lvl"/>
          <dgm:resizeHandles val="exact"/>
        </dgm:presLayoutVars>
      </dgm:prSet>
      <dgm:spPr/>
    </dgm:pt>
    <dgm:pt modelId="{E8774D71-11C4-4E2E-B857-7F14E627CA51}" type="pres">
      <dgm:prSet presAssocID="{C2906EBE-3BE6-4B1B-9D4B-6DCC0B51140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61CBCCF-8788-4175-BDC5-8FD59DAD4EFD}" type="pres">
      <dgm:prSet presAssocID="{98731711-CD55-41E5-B508-BF724B276FD5}" presName="spacer" presStyleCnt="0"/>
      <dgm:spPr/>
    </dgm:pt>
    <dgm:pt modelId="{DF171BD5-E0AC-41B6-BC37-B2046937B964}" type="pres">
      <dgm:prSet presAssocID="{FB685586-EAB4-4BF0-9D11-3589C7C90C8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C621F8F-611B-49B8-A043-E39909AEADB2}" type="pres">
      <dgm:prSet presAssocID="{DC6926B4-296A-47BB-B971-010ED5AD0568}" presName="spacer" presStyleCnt="0"/>
      <dgm:spPr/>
    </dgm:pt>
    <dgm:pt modelId="{8AE54982-CC8B-4F77-8ED0-2809A7AB4A21}" type="pres">
      <dgm:prSet presAssocID="{013C0B65-61FF-4D31-B7F0-720BBCE006D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538B9C2-A883-48F9-83A6-802F1203CD82}" type="pres">
      <dgm:prSet presAssocID="{A9810E51-6BAD-4BA3-9A47-87AD50B8C6B2}" presName="spacer" presStyleCnt="0"/>
      <dgm:spPr/>
    </dgm:pt>
    <dgm:pt modelId="{225595AF-BB3E-4C93-8CAE-200024253F37}" type="pres">
      <dgm:prSet presAssocID="{BF258FDF-48DE-4C30-80EF-7C6A39596DA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0861AC9-F199-4445-90EE-CC9DA02D9C1E}" type="pres">
      <dgm:prSet presAssocID="{7BE14AFB-00A0-4640-B49F-C799E4DF05B5}" presName="spacer" presStyleCnt="0"/>
      <dgm:spPr/>
    </dgm:pt>
    <dgm:pt modelId="{3807CBA1-CDCF-43E5-9DB5-4D3FDF9A925C}" type="pres">
      <dgm:prSet presAssocID="{3127A9DC-A4BE-440B-84D2-1AC5859947C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5908218-7425-4B79-95E8-C0478FF57E98}" type="presOf" srcId="{BF258FDF-48DE-4C30-80EF-7C6A39596DA4}" destId="{225595AF-BB3E-4C93-8CAE-200024253F37}" srcOrd="0" destOrd="0" presId="urn:microsoft.com/office/officeart/2005/8/layout/vList2"/>
    <dgm:cxn modelId="{EB049A63-DCDF-4950-9C7C-163CC0C28031}" srcId="{5D8A6DDB-1784-472D-9B25-1465EA56ED4D}" destId="{3127A9DC-A4BE-440B-84D2-1AC5859947CB}" srcOrd="4" destOrd="0" parTransId="{B8B76FA7-EFDF-41F6-865E-54322A032C20}" sibTransId="{0EF93788-9A97-4CF6-962E-EFA73F980186}"/>
    <dgm:cxn modelId="{8D1C0846-3AD9-43E6-868D-90F34A61A634}" type="presOf" srcId="{FB685586-EAB4-4BF0-9D11-3589C7C90C80}" destId="{DF171BD5-E0AC-41B6-BC37-B2046937B964}" srcOrd="0" destOrd="0" presId="urn:microsoft.com/office/officeart/2005/8/layout/vList2"/>
    <dgm:cxn modelId="{D528DB78-7AA0-4BD5-B866-C13A97A58BF7}" srcId="{5D8A6DDB-1784-472D-9B25-1465EA56ED4D}" destId="{FB685586-EAB4-4BF0-9D11-3589C7C90C80}" srcOrd="1" destOrd="0" parTransId="{24B0BD41-EA77-4286-BBBC-4F7169DD0011}" sibTransId="{DC6926B4-296A-47BB-B971-010ED5AD0568}"/>
    <dgm:cxn modelId="{928FB788-3ED6-464B-820C-418569E73664}" type="presOf" srcId="{C2906EBE-3BE6-4B1B-9D4B-6DCC0B51140D}" destId="{E8774D71-11C4-4E2E-B857-7F14E627CA51}" srcOrd="0" destOrd="0" presId="urn:microsoft.com/office/officeart/2005/8/layout/vList2"/>
    <dgm:cxn modelId="{32B02C8E-0D35-4F63-AD97-8DBE0DA4C5CE}" type="presOf" srcId="{3127A9DC-A4BE-440B-84D2-1AC5859947CB}" destId="{3807CBA1-CDCF-43E5-9DB5-4D3FDF9A925C}" srcOrd="0" destOrd="0" presId="urn:microsoft.com/office/officeart/2005/8/layout/vList2"/>
    <dgm:cxn modelId="{B7832D9B-D4EF-49C4-A910-C3C1EF411375}" srcId="{5D8A6DDB-1784-472D-9B25-1465EA56ED4D}" destId="{BF258FDF-48DE-4C30-80EF-7C6A39596DA4}" srcOrd="3" destOrd="0" parTransId="{B7337F88-EB01-4F7D-9B7D-A01E6AF1EBEE}" sibTransId="{7BE14AFB-00A0-4640-B49F-C799E4DF05B5}"/>
    <dgm:cxn modelId="{446E23D4-7FCD-4E25-AB84-673EB85B66B0}" type="presOf" srcId="{013C0B65-61FF-4D31-B7F0-720BBCE006D3}" destId="{8AE54982-CC8B-4F77-8ED0-2809A7AB4A21}" srcOrd="0" destOrd="0" presId="urn:microsoft.com/office/officeart/2005/8/layout/vList2"/>
    <dgm:cxn modelId="{6A632EEB-5DFB-4236-A538-8252BC93FF19}" type="presOf" srcId="{5D8A6DDB-1784-472D-9B25-1465EA56ED4D}" destId="{706E7EE5-5B41-4AF5-B204-4647E7D84152}" srcOrd="0" destOrd="0" presId="urn:microsoft.com/office/officeart/2005/8/layout/vList2"/>
    <dgm:cxn modelId="{538C73F2-4054-4FDD-B26D-409815780A09}" srcId="{5D8A6DDB-1784-472D-9B25-1465EA56ED4D}" destId="{013C0B65-61FF-4D31-B7F0-720BBCE006D3}" srcOrd="2" destOrd="0" parTransId="{E74BDEAF-D719-4265-A567-34984D51B28E}" sibTransId="{A9810E51-6BAD-4BA3-9A47-87AD50B8C6B2}"/>
    <dgm:cxn modelId="{0C6F53F7-065F-44DB-B581-4EC46D088062}" srcId="{5D8A6DDB-1784-472D-9B25-1465EA56ED4D}" destId="{C2906EBE-3BE6-4B1B-9D4B-6DCC0B51140D}" srcOrd="0" destOrd="0" parTransId="{F2139A6F-1A12-4842-9218-9D9B59B8B3BE}" sibTransId="{98731711-CD55-41E5-B508-BF724B276FD5}"/>
    <dgm:cxn modelId="{FF07DF85-43F1-4CB5-B8E0-4048DF00953A}" type="presParOf" srcId="{706E7EE5-5B41-4AF5-B204-4647E7D84152}" destId="{E8774D71-11C4-4E2E-B857-7F14E627CA51}" srcOrd="0" destOrd="0" presId="urn:microsoft.com/office/officeart/2005/8/layout/vList2"/>
    <dgm:cxn modelId="{0D27D8B9-D241-46D1-91F1-7A5A9F2FD377}" type="presParOf" srcId="{706E7EE5-5B41-4AF5-B204-4647E7D84152}" destId="{161CBCCF-8788-4175-BDC5-8FD59DAD4EFD}" srcOrd="1" destOrd="0" presId="urn:microsoft.com/office/officeart/2005/8/layout/vList2"/>
    <dgm:cxn modelId="{497B7CE5-31AB-46AB-94C5-7C8FD14DA79E}" type="presParOf" srcId="{706E7EE5-5B41-4AF5-B204-4647E7D84152}" destId="{DF171BD5-E0AC-41B6-BC37-B2046937B964}" srcOrd="2" destOrd="0" presId="urn:microsoft.com/office/officeart/2005/8/layout/vList2"/>
    <dgm:cxn modelId="{AF5CD05B-9D81-47BF-B6CC-38B4A95B581A}" type="presParOf" srcId="{706E7EE5-5B41-4AF5-B204-4647E7D84152}" destId="{3C621F8F-611B-49B8-A043-E39909AEADB2}" srcOrd="3" destOrd="0" presId="urn:microsoft.com/office/officeart/2005/8/layout/vList2"/>
    <dgm:cxn modelId="{8651086D-2780-42B2-9322-26F6511F6B4C}" type="presParOf" srcId="{706E7EE5-5B41-4AF5-B204-4647E7D84152}" destId="{8AE54982-CC8B-4F77-8ED0-2809A7AB4A21}" srcOrd="4" destOrd="0" presId="urn:microsoft.com/office/officeart/2005/8/layout/vList2"/>
    <dgm:cxn modelId="{A7E99647-3AE5-4666-8659-128C457D36A9}" type="presParOf" srcId="{706E7EE5-5B41-4AF5-B204-4647E7D84152}" destId="{5538B9C2-A883-48F9-83A6-802F1203CD82}" srcOrd="5" destOrd="0" presId="urn:microsoft.com/office/officeart/2005/8/layout/vList2"/>
    <dgm:cxn modelId="{329D6373-3414-42A5-8450-841620E61105}" type="presParOf" srcId="{706E7EE5-5B41-4AF5-B204-4647E7D84152}" destId="{225595AF-BB3E-4C93-8CAE-200024253F37}" srcOrd="6" destOrd="0" presId="urn:microsoft.com/office/officeart/2005/8/layout/vList2"/>
    <dgm:cxn modelId="{02DFC5F8-AC1E-42A5-8479-5453D78B580F}" type="presParOf" srcId="{706E7EE5-5B41-4AF5-B204-4647E7D84152}" destId="{50861AC9-F199-4445-90EE-CC9DA02D9C1E}" srcOrd="7" destOrd="0" presId="urn:microsoft.com/office/officeart/2005/8/layout/vList2"/>
    <dgm:cxn modelId="{F70AA017-ABB7-4C1C-A788-108C4CF974D8}" type="presParOf" srcId="{706E7EE5-5B41-4AF5-B204-4647E7D84152}" destId="{3807CBA1-CDCF-43E5-9DB5-4D3FDF9A925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8A6DDB-1784-472D-9B25-1465EA56ED4D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2906EBE-3BE6-4B1B-9D4B-6DCC0B51140D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IN"/>
            <a:t>Splitting the data</a:t>
          </a:r>
          <a:endParaRPr lang="en-US"/>
        </a:p>
      </dgm:t>
    </dgm:pt>
    <dgm:pt modelId="{F2139A6F-1A12-4842-9218-9D9B59B8B3BE}" type="parTrans" cxnId="{0C6F53F7-065F-44DB-B581-4EC46D088062}">
      <dgm:prSet/>
      <dgm:spPr/>
      <dgm:t>
        <a:bodyPr/>
        <a:lstStyle/>
        <a:p>
          <a:endParaRPr lang="en-US"/>
        </a:p>
      </dgm:t>
    </dgm:pt>
    <dgm:pt modelId="{98731711-CD55-41E5-B508-BF724B276FD5}" type="sibTrans" cxnId="{0C6F53F7-065F-44DB-B581-4EC46D088062}">
      <dgm:prSet/>
      <dgm:spPr/>
      <dgm:t>
        <a:bodyPr/>
        <a:lstStyle/>
        <a:p>
          <a:endParaRPr lang="en-US"/>
        </a:p>
      </dgm:t>
    </dgm:pt>
    <dgm:pt modelId="{FB685586-EAB4-4BF0-9D11-3589C7C90C80}">
      <dgm:prSet/>
      <dgm:spPr/>
      <dgm:t>
        <a:bodyPr/>
        <a:lstStyle/>
        <a:p>
          <a:r>
            <a:rPr lang="en-GB"/>
            <a:t>Feature Selection with XGBoost</a:t>
          </a:r>
          <a:endParaRPr lang="en-US"/>
        </a:p>
      </dgm:t>
    </dgm:pt>
    <dgm:pt modelId="{24B0BD41-EA77-4286-BBBC-4F7169DD0011}" type="parTrans" cxnId="{D528DB78-7AA0-4BD5-B866-C13A97A58BF7}">
      <dgm:prSet/>
      <dgm:spPr/>
      <dgm:t>
        <a:bodyPr/>
        <a:lstStyle/>
        <a:p>
          <a:endParaRPr lang="en-US"/>
        </a:p>
      </dgm:t>
    </dgm:pt>
    <dgm:pt modelId="{DC6926B4-296A-47BB-B971-010ED5AD0568}" type="sibTrans" cxnId="{D528DB78-7AA0-4BD5-B866-C13A97A58BF7}">
      <dgm:prSet/>
      <dgm:spPr/>
      <dgm:t>
        <a:bodyPr/>
        <a:lstStyle/>
        <a:p>
          <a:endParaRPr lang="en-US"/>
        </a:p>
      </dgm:t>
    </dgm:pt>
    <dgm:pt modelId="{013C0B65-61FF-4D31-B7F0-720BBCE006D3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IN"/>
            <a:t>Feature Engineering</a:t>
          </a:r>
          <a:endParaRPr lang="en-US"/>
        </a:p>
      </dgm:t>
    </dgm:pt>
    <dgm:pt modelId="{E74BDEAF-D719-4265-A567-34984D51B28E}" type="parTrans" cxnId="{538C73F2-4054-4FDD-B26D-409815780A09}">
      <dgm:prSet/>
      <dgm:spPr/>
      <dgm:t>
        <a:bodyPr/>
        <a:lstStyle/>
        <a:p>
          <a:endParaRPr lang="en-US"/>
        </a:p>
      </dgm:t>
    </dgm:pt>
    <dgm:pt modelId="{A9810E51-6BAD-4BA3-9A47-87AD50B8C6B2}" type="sibTrans" cxnId="{538C73F2-4054-4FDD-B26D-409815780A09}">
      <dgm:prSet/>
      <dgm:spPr/>
      <dgm:t>
        <a:bodyPr/>
        <a:lstStyle/>
        <a:p>
          <a:endParaRPr lang="en-US"/>
        </a:p>
      </dgm:t>
    </dgm:pt>
    <dgm:pt modelId="{BF258FDF-48DE-4C30-80EF-7C6A39596DA4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IN"/>
            <a:t>Exploratory Data Analysis</a:t>
          </a:r>
          <a:endParaRPr lang="en-US"/>
        </a:p>
      </dgm:t>
    </dgm:pt>
    <dgm:pt modelId="{B7337F88-EB01-4F7D-9B7D-A01E6AF1EBEE}" type="parTrans" cxnId="{B7832D9B-D4EF-49C4-A910-C3C1EF411375}">
      <dgm:prSet/>
      <dgm:spPr/>
      <dgm:t>
        <a:bodyPr/>
        <a:lstStyle/>
        <a:p>
          <a:endParaRPr lang="en-US"/>
        </a:p>
      </dgm:t>
    </dgm:pt>
    <dgm:pt modelId="{7BE14AFB-00A0-4640-B49F-C799E4DF05B5}" type="sibTrans" cxnId="{B7832D9B-D4EF-49C4-A910-C3C1EF411375}">
      <dgm:prSet/>
      <dgm:spPr/>
      <dgm:t>
        <a:bodyPr/>
        <a:lstStyle/>
        <a:p>
          <a:endParaRPr lang="en-US"/>
        </a:p>
      </dgm:t>
    </dgm:pt>
    <dgm:pt modelId="{3127A9DC-A4BE-440B-84D2-1AC5859947CB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IN"/>
            <a:t>SMOTE</a:t>
          </a:r>
          <a:endParaRPr lang="en-US"/>
        </a:p>
      </dgm:t>
    </dgm:pt>
    <dgm:pt modelId="{B8B76FA7-EFDF-41F6-865E-54322A032C20}" type="parTrans" cxnId="{EB049A63-DCDF-4950-9C7C-163CC0C28031}">
      <dgm:prSet/>
      <dgm:spPr/>
      <dgm:t>
        <a:bodyPr/>
        <a:lstStyle/>
        <a:p>
          <a:endParaRPr lang="en-US"/>
        </a:p>
      </dgm:t>
    </dgm:pt>
    <dgm:pt modelId="{0EF93788-9A97-4CF6-962E-EFA73F980186}" type="sibTrans" cxnId="{EB049A63-DCDF-4950-9C7C-163CC0C28031}">
      <dgm:prSet/>
      <dgm:spPr/>
      <dgm:t>
        <a:bodyPr/>
        <a:lstStyle/>
        <a:p>
          <a:endParaRPr lang="en-US"/>
        </a:p>
      </dgm:t>
    </dgm:pt>
    <dgm:pt modelId="{706E7EE5-5B41-4AF5-B204-4647E7D84152}" type="pres">
      <dgm:prSet presAssocID="{5D8A6DDB-1784-472D-9B25-1465EA56ED4D}" presName="linear" presStyleCnt="0">
        <dgm:presLayoutVars>
          <dgm:animLvl val="lvl"/>
          <dgm:resizeHandles val="exact"/>
        </dgm:presLayoutVars>
      </dgm:prSet>
      <dgm:spPr/>
    </dgm:pt>
    <dgm:pt modelId="{E8774D71-11C4-4E2E-B857-7F14E627CA51}" type="pres">
      <dgm:prSet presAssocID="{C2906EBE-3BE6-4B1B-9D4B-6DCC0B51140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61CBCCF-8788-4175-BDC5-8FD59DAD4EFD}" type="pres">
      <dgm:prSet presAssocID="{98731711-CD55-41E5-B508-BF724B276FD5}" presName="spacer" presStyleCnt="0"/>
      <dgm:spPr/>
    </dgm:pt>
    <dgm:pt modelId="{DF171BD5-E0AC-41B6-BC37-B2046937B964}" type="pres">
      <dgm:prSet presAssocID="{FB685586-EAB4-4BF0-9D11-3589C7C90C8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C621F8F-611B-49B8-A043-E39909AEADB2}" type="pres">
      <dgm:prSet presAssocID="{DC6926B4-296A-47BB-B971-010ED5AD0568}" presName="spacer" presStyleCnt="0"/>
      <dgm:spPr/>
    </dgm:pt>
    <dgm:pt modelId="{8AE54982-CC8B-4F77-8ED0-2809A7AB4A21}" type="pres">
      <dgm:prSet presAssocID="{013C0B65-61FF-4D31-B7F0-720BBCE006D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538B9C2-A883-48F9-83A6-802F1203CD82}" type="pres">
      <dgm:prSet presAssocID="{A9810E51-6BAD-4BA3-9A47-87AD50B8C6B2}" presName="spacer" presStyleCnt="0"/>
      <dgm:spPr/>
    </dgm:pt>
    <dgm:pt modelId="{225595AF-BB3E-4C93-8CAE-200024253F37}" type="pres">
      <dgm:prSet presAssocID="{BF258FDF-48DE-4C30-80EF-7C6A39596DA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0861AC9-F199-4445-90EE-CC9DA02D9C1E}" type="pres">
      <dgm:prSet presAssocID="{7BE14AFB-00A0-4640-B49F-C799E4DF05B5}" presName="spacer" presStyleCnt="0"/>
      <dgm:spPr/>
    </dgm:pt>
    <dgm:pt modelId="{3807CBA1-CDCF-43E5-9DB5-4D3FDF9A925C}" type="pres">
      <dgm:prSet presAssocID="{3127A9DC-A4BE-440B-84D2-1AC5859947C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5908218-7425-4B79-95E8-C0478FF57E98}" type="presOf" srcId="{BF258FDF-48DE-4C30-80EF-7C6A39596DA4}" destId="{225595AF-BB3E-4C93-8CAE-200024253F37}" srcOrd="0" destOrd="0" presId="urn:microsoft.com/office/officeart/2005/8/layout/vList2"/>
    <dgm:cxn modelId="{EB049A63-DCDF-4950-9C7C-163CC0C28031}" srcId="{5D8A6DDB-1784-472D-9B25-1465EA56ED4D}" destId="{3127A9DC-A4BE-440B-84D2-1AC5859947CB}" srcOrd="4" destOrd="0" parTransId="{B8B76FA7-EFDF-41F6-865E-54322A032C20}" sibTransId="{0EF93788-9A97-4CF6-962E-EFA73F980186}"/>
    <dgm:cxn modelId="{8D1C0846-3AD9-43E6-868D-90F34A61A634}" type="presOf" srcId="{FB685586-EAB4-4BF0-9D11-3589C7C90C80}" destId="{DF171BD5-E0AC-41B6-BC37-B2046937B964}" srcOrd="0" destOrd="0" presId="urn:microsoft.com/office/officeart/2005/8/layout/vList2"/>
    <dgm:cxn modelId="{D528DB78-7AA0-4BD5-B866-C13A97A58BF7}" srcId="{5D8A6DDB-1784-472D-9B25-1465EA56ED4D}" destId="{FB685586-EAB4-4BF0-9D11-3589C7C90C80}" srcOrd="1" destOrd="0" parTransId="{24B0BD41-EA77-4286-BBBC-4F7169DD0011}" sibTransId="{DC6926B4-296A-47BB-B971-010ED5AD0568}"/>
    <dgm:cxn modelId="{928FB788-3ED6-464B-820C-418569E73664}" type="presOf" srcId="{C2906EBE-3BE6-4B1B-9D4B-6DCC0B51140D}" destId="{E8774D71-11C4-4E2E-B857-7F14E627CA51}" srcOrd="0" destOrd="0" presId="urn:microsoft.com/office/officeart/2005/8/layout/vList2"/>
    <dgm:cxn modelId="{32B02C8E-0D35-4F63-AD97-8DBE0DA4C5CE}" type="presOf" srcId="{3127A9DC-A4BE-440B-84D2-1AC5859947CB}" destId="{3807CBA1-CDCF-43E5-9DB5-4D3FDF9A925C}" srcOrd="0" destOrd="0" presId="urn:microsoft.com/office/officeart/2005/8/layout/vList2"/>
    <dgm:cxn modelId="{B7832D9B-D4EF-49C4-A910-C3C1EF411375}" srcId="{5D8A6DDB-1784-472D-9B25-1465EA56ED4D}" destId="{BF258FDF-48DE-4C30-80EF-7C6A39596DA4}" srcOrd="3" destOrd="0" parTransId="{B7337F88-EB01-4F7D-9B7D-A01E6AF1EBEE}" sibTransId="{7BE14AFB-00A0-4640-B49F-C799E4DF05B5}"/>
    <dgm:cxn modelId="{446E23D4-7FCD-4E25-AB84-673EB85B66B0}" type="presOf" srcId="{013C0B65-61FF-4D31-B7F0-720BBCE006D3}" destId="{8AE54982-CC8B-4F77-8ED0-2809A7AB4A21}" srcOrd="0" destOrd="0" presId="urn:microsoft.com/office/officeart/2005/8/layout/vList2"/>
    <dgm:cxn modelId="{6A632EEB-5DFB-4236-A538-8252BC93FF19}" type="presOf" srcId="{5D8A6DDB-1784-472D-9B25-1465EA56ED4D}" destId="{706E7EE5-5B41-4AF5-B204-4647E7D84152}" srcOrd="0" destOrd="0" presId="urn:microsoft.com/office/officeart/2005/8/layout/vList2"/>
    <dgm:cxn modelId="{538C73F2-4054-4FDD-B26D-409815780A09}" srcId="{5D8A6DDB-1784-472D-9B25-1465EA56ED4D}" destId="{013C0B65-61FF-4D31-B7F0-720BBCE006D3}" srcOrd="2" destOrd="0" parTransId="{E74BDEAF-D719-4265-A567-34984D51B28E}" sibTransId="{A9810E51-6BAD-4BA3-9A47-87AD50B8C6B2}"/>
    <dgm:cxn modelId="{0C6F53F7-065F-44DB-B581-4EC46D088062}" srcId="{5D8A6DDB-1784-472D-9B25-1465EA56ED4D}" destId="{C2906EBE-3BE6-4B1B-9D4B-6DCC0B51140D}" srcOrd="0" destOrd="0" parTransId="{F2139A6F-1A12-4842-9218-9D9B59B8B3BE}" sibTransId="{98731711-CD55-41E5-B508-BF724B276FD5}"/>
    <dgm:cxn modelId="{FF07DF85-43F1-4CB5-B8E0-4048DF00953A}" type="presParOf" srcId="{706E7EE5-5B41-4AF5-B204-4647E7D84152}" destId="{E8774D71-11C4-4E2E-B857-7F14E627CA51}" srcOrd="0" destOrd="0" presId="urn:microsoft.com/office/officeart/2005/8/layout/vList2"/>
    <dgm:cxn modelId="{0D27D8B9-D241-46D1-91F1-7A5A9F2FD377}" type="presParOf" srcId="{706E7EE5-5B41-4AF5-B204-4647E7D84152}" destId="{161CBCCF-8788-4175-BDC5-8FD59DAD4EFD}" srcOrd="1" destOrd="0" presId="urn:microsoft.com/office/officeart/2005/8/layout/vList2"/>
    <dgm:cxn modelId="{497B7CE5-31AB-46AB-94C5-7C8FD14DA79E}" type="presParOf" srcId="{706E7EE5-5B41-4AF5-B204-4647E7D84152}" destId="{DF171BD5-E0AC-41B6-BC37-B2046937B964}" srcOrd="2" destOrd="0" presId="urn:microsoft.com/office/officeart/2005/8/layout/vList2"/>
    <dgm:cxn modelId="{AF5CD05B-9D81-47BF-B6CC-38B4A95B581A}" type="presParOf" srcId="{706E7EE5-5B41-4AF5-B204-4647E7D84152}" destId="{3C621F8F-611B-49B8-A043-E39909AEADB2}" srcOrd="3" destOrd="0" presId="urn:microsoft.com/office/officeart/2005/8/layout/vList2"/>
    <dgm:cxn modelId="{8651086D-2780-42B2-9322-26F6511F6B4C}" type="presParOf" srcId="{706E7EE5-5B41-4AF5-B204-4647E7D84152}" destId="{8AE54982-CC8B-4F77-8ED0-2809A7AB4A21}" srcOrd="4" destOrd="0" presId="urn:microsoft.com/office/officeart/2005/8/layout/vList2"/>
    <dgm:cxn modelId="{A7E99647-3AE5-4666-8659-128C457D36A9}" type="presParOf" srcId="{706E7EE5-5B41-4AF5-B204-4647E7D84152}" destId="{5538B9C2-A883-48F9-83A6-802F1203CD82}" srcOrd="5" destOrd="0" presId="urn:microsoft.com/office/officeart/2005/8/layout/vList2"/>
    <dgm:cxn modelId="{329D6373-3414-42A5-8450-841620E61105}" type="presParOf" srcId="{706E7EE5-5B41-4AF5-B204-4647E7D84152}" destId="{225595AF-BB3E-4C93-8CAE-200024253F37}" srcOrd="6" destOrd="0" presId="urn:microsoft.com/office/officeart/2005/8/layout/vList2"/>
    <dgm:cxn modelId="{02DFC5F8-AC1E-42A5-8479-5453D78B580F}" type="presParOf" srcId="{706E7EE5-5B41-4AF5-B204-4647E7D84152}" destId="{50861AC9-F199-4445-90EE-CC9DA02D9C1E}" srcOrd="7" destOrd="0" presId="urn:microsoft.com/office/officeart/2005/8/layout/vList2"/>
    <dgm:cxn modelId="{F70AA017-ABB7-4C1C-A788-108C4CF974D8}" type="presParOf" srcId="{706E7EE5-5B41-4AF5-B204-4647E7D84152}" destId="{3807CBA1-CDCF-43E5-9DB5-4D3FDF9A925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8A6DDB-1784-472D-9B25-1465EA56ED4D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2906EBE-3BE6-4B1B-9D4B-6DCC0B51140D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IN"/>
            <a:t>Splitting the data</a:t>
          </a:r>
          <a:endParaRPr lang="en-US"/>
        </a:p>
      </dgm:t>
    </dgm:pt>
    <dgm:pt modelId="{F2139A6F-1A12-4842-9218-9D9B59B8B3BE}" type="parTrans" cxnId="{0C6F53F7-065F-44DB-B581-4EC46D088062}">
      <dgm:prSet/>
      <dgm:spPr/>
      <dgm:t>
        <a:bodyPr/>
        <a:lstStyle/>
        <a:p>
          <a:endParaRPr lang="en-US"/>
        </a:p>
      </dgm:t>
    </dgm:pt>
    <dgm:pt modelId="{98731711-CD55-41E5-B508-BF724B276FD5}" type="sibTrans" cxnId="{0C6F53F7-065F-44DB-B581-4EC46D088062}">
      <dgm:prSet/>
      <dgm:spPr/>
      <dgm:t>
        <a:bodyPr/>
        <a:lstStyle/>
        <a:p>
          <a:endParaRPr lang="en-US"/>
        </a:p>
      </dgm:t>
    </dgm:pt>
    <dgm:pt modelId="{FB685586-EAB4-4BF0-9D11-3589C7C90C8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/>
            <a:t>Feature Selection with XGBoost</a:t>
          </a:r>
          <a:endParaRPr lang="en-US"/>
        </a:p>
      </dgm:t>
    </dgm:pt>
    <dgm:pt modelId="{24B0BD41-EA77-4286-BBBC-4F7169DD0011}" type="parTrans" cxnId="{D528DB78-7AA0-4BD5-B866-C13A97A58BF7}">
      <dgm:prSet/>
      <dgm:spPr/>
      <dgm:t>
        <a:bodyPr/>
        <a:lstStyle/>
        <a:p>
          <a:endParaRPr lang="en-US"/>
        </a:p>
      </dgm:t>
    </dgm:pt>
    <dgm:pt modelId="{DC6926B4-296A-47BB-B971-010ED5AD0568}" type="sibTrans" cxnId="{D528DB78-7AA0-4BD5-B866-C13A97A58BF7}">
      <dgm:prSet/>
      <dgm:spPr/>
      <dgm:t>
        <a:bodyPr/>
        <a:lstStyle/>
        <a:p>
          <a:endParaRPr lang="en-US"/>
        </a:p>
      </dgm:t>
    </dgm:pt>
    <dgm:pt modelId="{013C0B65-61FF-4D31-B7F0-720BBCE006D3}">
      <dgm:prSet/>
      <dgm:spPr/>
      <dgm:t>
        <a:bodyPr/>
        <a:lstStyle/>
        <a:p>
          <a:r>
            <a:rPr lang="en-IN"/>
            <a:t>Feature Engineering</a:t>
          </a:r>
          <a:endParaRPr lang="en-US"/>
        </a:p>
      </dgm:t>
    </dgm:pt>
    <dgm:pt modelId="{E74BDEAF-D719-4265-A567-34984D51B28E}" type="parTrans" cxnId="{538C73F2-4054-4FDD-B26D-409815780A09}">
      <dgm:prSet/>
      <dgm:spPr/>
      <dgm:t>
        <a:bodyPr/>
        <a:lstStyle/>
        <a:p>
          <a:endParaRPr lang="en-US"/>
        </a:p>
      </dgm:t>
    </dgm:pt>
    <dgm:pt modelId="{A9810E51-6BAD-4BA3-9A47-87AD50B8C6B2}" type="sibTrans" cxnId="{538C73F2-4054-4FDD-B26D-409815780A09}">
      <dgm:prSet/>
      <dgm:spPr/>
      <dgm:t>
        <a:bodyPr/>
        <a:lstStyle/>
        <a:p>
          <a:endParaRPr lang="en-US"/>
        </a:p>
      </dgm:t>
    </dgm:pt>
    <dgm:pt modelId="{BF258FDF-48DE-4C30-80EF-7C6A39596DA4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IN"/>
            <a:t>Exploratory Data Analysis</a:t>
          </a:r>
          <a:endParaRPr lang="en-US"/>
        </a:p>
      </dgm:t>
    </dgm:pt>
    <dgm:pt modelId="{B7337F88-EB01-4F7D-9B7D-A01E6AF1EBEE}" type="parTrans" cxnId="{B7832D9B-D4EF-49C4-A910-C3C1EF411375}">
      <dgm:prSet/>
      <dgm:spPr/>
      <dgm:t>
        <a:bodyPr/>
        <a:lstStyle/>
        <a:p>
          <a:endParaRPr lang="en-US"/>
        </a:p>
      </dgm:t>
    </dgm:pt>
    <dgm:pt modelId="{7BE14AFB-00A0-4640-B49F-C799E4DF05B5}" type="sibTrans" cxnId="{B7832D9B-D4EF-49C4-A910-C3C1EF411375}">
      <dgm:prSet/>
      <dgm:spPr/>
      <dgm:t>
        <a:bodyPr/>
        <a:lstStyle/>
        <a:p>
          <a:endParaRPr lang="en-US"/>
        </a:p>
      </dgm:t>
    </dgm:pt>
    <dgm:pt modelId="{3127A9DC-A4BE-440B-84D2-1AC5859947CB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IN"/>
            <a:t>SMOTE</a:t>
          </a:r>
          <a:endParaRPr lang="en-US"/>
        </a:p>
      </dgm:t>
    </dgm:pt>
    <dgm:pt modelId="{B8B76FA7-EFDF-41F6-865E-54322A032C20}" type="parTrans" cxnId="{EB049A63-DCDF-4950-9C7C-163CC0C28031}">
      <dgm:prSet/>
      <dgm:spPr/>
      <dgm:t>
        <a:bodyPr/>
        <a:lstStyle/>
        <a:p>
          <a:endParaRPr lang="en-US"/>
        </a:p>
      </dgm:t>
    </dgm:pt>
    <dgm:pt modelId="{0EF93788-9A97-4CF6-962E-EFA73F980186}" type="sibTrans" cxnId="{EB049A63-DCDF-4950-9C7C-163CC0C28031}">
      <dgm:prSet/>
      <dgm:spPr/>
      <dgm:t>
        <a:bodyPr/>
        <a:lstStyle/>
        <a:p>
          <a:endParaRPr lang="en-US"/>
        </a:p>
      </dgm:t>
    </dgm:pt>
    <dgm:pt modelId="{706E7EE5-5B41-4AF5-B204-4647E7D84152}" type="pres">
      <dgm:prSet presAssocID="{5D8A6DDB-1784-472D-9B25-1465EA56ED4D}" presName="linear" presStyleCnt="0">
        <dgm:presLayoutVars>
          <dgm:animLvl val="lvl"/>
          <dgm:resizeHandles val="exact"/>
        </dgm:presLayoutVars>
      </dgm:prSet>
      <dgm:spPr/>
    </dgm:pt>
    <dgm:pt modelId="{E8774D71-11C4-4E2E-B857-7F14E627CA51}" type="pres">
      <dgm:prSet presAssocID="{C2906EBE-3BE6-4B1B-9D4B-6DCC0B51140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61CBCCF-8788-4175-BDC5-8FD59DAD4EFD}" type="pres">
      <dgm:prSet presAssocID="{98731711-CD55-41E5-B508-BF724B276FD5}" presName="spacer" presStyleCnt="0"/>
      <dgm:spPr/>
    </dgm:pt>
    <dgm:pt modelId="{DF171BD5-E0AC-41B6-BC37-B2046937B964}" type="pres">
      <dgm:prSet presAssocID="{FB685586-EAB4-4BF0-9D11-3589C7C90C8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C621F8F-611B-49B8-A043-E39909AEADB2}" type="pres">
      <dgm:prSet presAssocID="{DC6926B4-296A-47BB-B971-010ED5AD0568}" presName="spacer" presStyleCnt="0"/>
      <dgm:spPr/>
    </dgm:pt>
    <dgm:pt modelId="{8AE54982-CC8B-4F77-8ED0-2809A7AB4A21}" type="pres">
      <dgm:prSet presAssocID="{013C0B65-61FF-4D31-B7F0-720BBCE006D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538B9C2-A883-48F9-83A6-802F1203CD82}" type="pres">
      <dgm:prSet presAssocID="{A9810E51-6BAD-4BA3-9A47-87AD50B8C6B2}" presName="spacer" presStyleCnt="0"/>
      <dgm:spPr/>
    </dgm:pt>
    <dgm:pt modelId="{225595AF-BB3E-4C93-8CAE-200024253F37}" type="pres">
      <dgm:prSet presAssocID="{BF258FDF-48DE-4C30-80EF-7C6A39596DA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0861AC9-F199-4445-90EE-CC9DA02D9C1E}" type="pres">
      <dgm:prSet presAssocID="{7BE14AFB-00A0-4640-B49F-C799E4DF05B5}" presName="spacer" presStyleCnt="0"/>
      <dgm:spPr/>
    </dgm:pt>
    <dgm:pt modelId="{3807CBA1-CDCF-43E5-9DB5-4D3FDF9A925C}" type="pres">
      <dgm:prSet presAssocID="{3127A9DC-A4BE-440B-84D2-1AC5859947C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5908218-7425-4B79-95E8-C0478FF57E98}" type="presOf" srcId="{BF258FDF-48DE-4C30-80EF-7C6A39596DA4}" destId="{225595AF-BB3E-4C93-8CAE-200024253F37}" srcOrd="0" destOrd="0" presId="urn:microsoft.com/office/officeart/2005/8/layout/vList2"/>
    <dgm:cxn modelId="{EB049A63-DCDF-4950-9C7C-163CC0C28031}" srcId="{5D8A6DDB-1784-472D-9B25-1465EA56ED4D}" destId="{3127A9DC-A4BE-440B-84D2-1AC5859947CB}" srcOrd="4" destOrd="0" parTransId="{B8B76FA7-EFDF-41F6-865E-54322A032C20}" sibTransId="{0EF93788-9A97-4CF6-962E-EFA73F980186}"/>
    <dgm:cxn modelId="{8D1C0846-3AD9-43E6-868D-90F34A61A634}" type="presOf" srcId="{FB685586-EAB4-4BF0-9D11-3589C7C90C80}" destId="{DF171BD5-E0AC-41B6-BC37-B2046937B964}" srcOrd="0" destOrd="0" presId="urn:microsoft.com/office/officeart/2005/8/layout/vList2"/>
    <dgm:cxn modelId="{D528DB78-7AA0-4BD5-B866-C13A97A58BF7}" srcId="{5D8A6DDB-1784-472D-9B25-1465EA56ED4D}" destId="{FB685586-EAB4-4BF0-9D11-3589C7C90C80}" srcOrd="1" destOrd="0" parTransId="{24B0BD41-EA77-4286-BBBC-4F7169DD0011}" sibTransId="{DC6926B4-296A-47BB-B971-010ED5AD0568}"/>
    <dgm:cxn modelId="{928FB788-3ED6-464B-820C-418569E73664}" type="presOf" srcId="{C2906EBE-3BE6-4B1B-9D4B-6DCC0B51140D}" destId="{E8774D71-11C4-4E2E-B857-7F14E627CA51}" srcOrd="0" destOrd="0" presId="urn:microsoft.com/office/officeart/2005/8/layout/vList2"/>
    <dgm:cxn modelId="{32B02C8E-0D35-4F63-AD97-8DBE0DA4C5CE}" type="presOf" srcId="{3127A9DC-A4BE-440B-84D2-1AC5859947CB}" destId="{3807CBA1-CDCF-43E5-9DB5-4D3FDF9A925C}" srcOrd="0" destOrd="0" presId="urn:microsoft.com/office/officeart/2005/8/layout/vList2"/>
    <dgm:cxn modelId="{B7832D9B-D4EF-49C4-A910-C3C1EF411375}" srcId="{5D8A6DDB-1784-472D-9B25-1465EA56ED4D}" destId="{BF258FDF-48DE-4C30-80EF-7C6A39596DA4}" srcOrd="3" destOrd="0" parTransId="{B7337F88-EB01-4F7D-9B7D-A01E6AF1EBEE}" sibTransId="{7BE14AFB-00A0-4640-B49F-C799E4DF05B5}"/>
    <dgm:cxn modelId="{446E23D4-7FCD-4E25-AB84-673EB85B66B0}" type="presOf" srcId="{013C0B65-61FF-4D31-B7F0-720BBCE006D3}" destId="{8AE54982-CC8B-4F77-8ED0-2809A7AB4A21}" srcOrd="0" destOrd="0" presId="urn:microsoft.com/office/officeart/2005/8/layout/vList2"/>
    <dgm:cxn modelId="{6A632EEB-5DFB-4236-A538-8252BC93FF19}" type="presOf" srcId="{5D8A6DDB-1784-472D-9B25-1465EA56ED4D}" destId="{706E7EE5-5B41-4AF5-B204-4647E7D84152}" srcOrd="0" destOrd="0" presId="urn:microsoft.com/office/officeart/2005/8/layout/vList2"/>
    <dgm:cxn modelId="{538C73F2-4054-4FDD-B26D-409815780A09}" srcId="{5D8A6DDB-1784-472D-9B25-1465EA56ED4D}" destId="{013C0B65-61FF-4D31-B7F0-720BBCE006D3}" srcOrd="2" destOrd="0" parTransId="{E74BDEAF-D719-4265-A567-34984D51B28E}" sibTransId="{A9810E51-6BAD-4BA3-9A47-87AD50B8C6B2}"/>
    <dgm:cxn modelId="{0C6F53F7-065F-44DB-B581-4EC46D088062}" srcId="{5D8A6DDB-1784-472D-9B25-1465EA56ED4D}" destId="{C2906EBE-3BE6-4B1B-9D4B-6DCC0B51140D}" srcOrd="0" destOrd="0" parTransId="{F2139A6F-1A12-4842-9218-9D9B59B8B3BE}" sibTransId="{98731711-CD55-41E5-B508-BF724B276FD5}"/>
    <dgm:cxn modelId="{FF07DF85-43F1-4CB5-B8E0-4048DF00953A}" type="presParOf" srcId="{706E7EE5-5B41-4AF5-B204-4647E7D84152}" destId="{E8774D71-11C4-4E2E-B857-7F14E627CA51}" srcOrd="0" destOrd="0" presId="urn:microsoft.com/office/officeart/2005/8/layout/vList2"/>
    <dgm:cxn modelId="{0D27D8B9-D241-46D1-91F1-7A5A9F2FD377}" type="presParOf" srcId="{706E7EE5-5B41-4AF5-B204-4647E7D84152}" destId="{161CBCCF-8788-4175-BDC5-8FD59DAD4EFD}" srcOrd="1" destOrd="0" presId="urn:microsoft.com/office/officeart/2005/8/layout/vList2"/>
    <dgm:cxn modelId="{497B7CE5-31AB-46AB-94C5-7C8FD14DA79E}" type="presParOf" srcId="{706E7EE5-5B41-4AF5-B204-4647E7D84152}" destId="{DF171BD5-E0AC-41B6-BC37-B2046937B964}" srcOrd="2" destOrd="0" presId="urn:microsoft.com/office/officeart/2005/8/layout/vList2"/>
    <dgm:cxn modelId="{AF5CD05B-9D81-47BF-B6CC-38B4A95B581A}" type="presParOf" srcId="{706E7EE5-5B41-4AF5-B204-4647E7D84152}" destId="{3C621F8F-611B-49B8-A043-E39909AEADB2}" srcOrd="3" destOrd="0" presId="urn:microsoft.com/office/officeart/2005/8/layout/vList2"/>
    <dgm:cxn modelId="{8651086D-2780-42B2-9322-26F6511F6B4C}" type="presParOf" srcId="{706E7EE5-5B41-4AF5-B204-4647E7D84152}" destId="{8AE54982-CC8B-4F77-8ED0-2809A7AB4A21}" srcOrd="4" destOrd="0" presId="urn:microsoft.com/office/officeart/2005/8/layout/vList2"/>
    <dgm:cxn modelId="{A7E99647-3AE5-4666-8659-128C457D36A9}" type="presParOf" srcId="{706E7EE5-5B41-4AF5-B204-4647E7D84152}" destId="{5538B9C2-A883-48F9-83A6-802F1203CD82}" srcOrd="5" destOrd="0" presId="urn:microsoft.com/office/officeart/2005/8/layout/vList2"/>
    <dgm:cxn modelId="{329D6373-3414-42A5-8450-841620E61105}" type="presParOf" srcId="{706E7EE5-5B41-4AF5-B204-4647E7D84152}" destId="{225595AF-BB3E-4C93-8CAE-200024253F37}" srcOrd="6" destOrd="0" presId="urn:microsoft.com/office/officeart/2005/8/layout/vList2"/>
    <dgm:cxn modelId="{02DFC5F8-AC1E-42A5-8479-5453D78B580F}" type="presParOf" srcId="{706E7EE5-5B41-4AF5-B204-4647E7D84152}" destId="{50861AC9-F199-4445-90EE-CC9DA02D9C1E}" srcOrd="7" destOrd="0" presId="urn:microsoft.com/office/officeart/2005/8/layout/vList2"/>
    <dgm:cxn modelId="{F70AA017-ABB7-4C1C-A788-108C4CF974D8}" type="presParOf" srcId="{706E7EE5-5B41-4AF5-B204-4647E7D84152}" destId="{3807CBA1-CDCF-43E5-9DB5-4D3FDF9A925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8A6DDB-1784-472D-9B25-1465EA56ED4D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2906EBE-3BE6-4B1B-9D4B-6DCC0B51140D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IN"/>
            <a:t>Splitting the data</a:t>
          </a:r>
          <a:endParaRPr lang="en-US"/>
        </a:p>
      </dgm:t>
    </dgm:pt>
    <dgm:pt modelId="{F2139A6F-1A12-4842-9218-9D9B59B8B3BE}" type="parTrans" cxnId="{0C6F53F7-065F-44DB-B581-4EC46D088062}">
      <dgm:prSet/>
      <dgm:spPr/>
      <dgm:t>
        <a:bodyPr/>
        <a:lstStyle/>
        <a:p>
          <a:endParaRPr lang="en-US"/>
        </a:p>
      </dgm:t>
    </dgm:pt>
    <dgm:pt modelId="{98731711-CD55-41E5-B508-BF724B276FD5}" type="sibTrans" cxnId="{0C6F53F7-065F-44DB-B581-4EC46D088062}">
      <dgm:prSet/>
      <dgm:spPr/>
      <dgm:t>
        <a:bodyPr/>
        <a:lstStyle/>
        <a:p>
          <a:endParaRPr lang="en-US"/>
        </a:p>
      </dgm:t>
    </dgm:pt>
    <dgm:pt modelId="{FB685586-EAB4-4BF0-9D11-3589C7C90C8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Feature Selection with XGBoost</a:t>
          </a:r>
          <a:endParaRPr lang="en-US" dirty="0"/>
        </a:p>
      </dgm:t>
    </dgm:pt>
    <dgm:pt modelId="{24B0BD41-EA77-4286-BBBC-4F7169DD0011}" type="parTrans" cxnId="{D528DB78-7AA0-4BD5-B866-C13A97A58BF7}">
      <dgm:prSet/>
      <dgm:spPr/>
      <dgm:t>
        <a:bodyPr/>
        <a:lstStyle/>
        <a:p>
          <a:endParaRPr lang="en-US"/>
        </a:p>
      </dgm:t>
    </dgm:pt>
    <dgm:pt modelId="{DC6926B4-296A-47BB-B971-010ED5AD0568}" type="sibTrans" cxnId="{D528DB78-7AA0-4BD5-B866-C13A97A58BF7}">
      <dgm:prSet/>
      <dgm:spPr/>
      <dgm:t>
        <a:bodyPr/>
        <a:lstStyle/>
        <a:p>
          <a:endParaRPr lang="en-US"/>
        </a:p>
      </dgm:t>
    </dgm:pt>
    <dgm:pt modelId="{013C0B65-61FF-4D31-B7F0-720BBCE006D3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IN" dirty="0"/>
            <a:t>Feature Engineering</a:t>
          </a:r>
          <a:endParaRPr lang="en-US" dirty="0"/>
        </a:p>
      </dgm:t>
    </dgm:pt>
    <dgm:pt modelId="{E74BDEAF-D719-4265-A567-34984D51B28E}" type="parTrans" cxnId="{538C73F2-4054-4FDD-B26D-409815780A09}">
      <dgm:prSet/>
      <dgm:spPr/>
      <dgm:t>
        <a:bodyPr/>
        <a:lstStyle/>
        <a:p>
          <a:endParaRPr lang="en-US"/>
        </a:p>
      </dgm:t>
    </dgm:pt>
    <dgm:pt modelId="{A9810E51-6BAD-4BA3-9A47-87AD50B8C6B2}" type="sibTrans" cxnId="{538C73F2-4054-4FDD-B26D-409815780A09}">
      <dgm:prSet/>
      <dgm:spPr/>
      <dgm:t>
        <a:bodyPr/>
        <a:lstStyle/>
        <a:p>
          <a:endParaRPr lang="en-US"/>
        </a:p>
      </dgm:t>
    </dgm:pt>
    <dgm:pt modelId="{BF258FDF-48DE-4C30-80EF-7C6A39596DA4}">
      <dgm:prSet/>
      <dgm:spPr/>
      <dgm:t>
        <a:bodyPr/>
        <a:lstStyle/>
        <a:p>
          <a:r>
            <a:rPr lang="en-IN"/>
            <a:t>Exploratory Data Analysis</a:t>
          </a:r>
          <a:endParaRPr lang="en-US"/>
        </a:p>
      </dgm:t>
    </dgm:pt>
    <dgm:pt modelId="{B7337F88-EB01-4F7D-9B7D-A01E6AF1EBEE}" type="parTrans" cxnId="{B7832D9B-D4EF-49C4-A910-C3C1EF411375}">
      <dgm:prSet/>
      <dgm:spPr/>
      <dgm:t>
        <a:bodyPr/>
        <a:lstStyle/>
        <a:p>
          <a:endParaRPr lang="en-US"/>
        </a:p>
      </dgm:t>
    </dgm:pt>
    <dgm:pt modelId="{7BE14AFB-00A0-4640-B49F-C799E4DF05B5}" type="sibTrans" cxnId="{B7832D9B-D4EF-49C4-A910-C3C1EF411375}">
      <dgm:prSet/>
      <dgm:spPr/>
      <dgm:t>
        <a:bodyPr/>
        <a:lstStyle/>
        <a:p>
          <a:endParaRPr lang="en-US"/>
        </a:p>
      </dgm:t>
    </dgm:pt>
    <dgm:pt modelId="{3127A9DC-A4BE-440B-84D2-1AC5859947CB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IN"/>
            <a:t>SMOTE</a:t>
          </a:r>
          <a:endParaRPr lang="en-US"/>
        </a:p>
      </dgm:t>
    </dgm:pt>
    <dgm:pt modelId="{B8B76FA7-EFDF-41F6-865E-54322A032C20}" type="parTrans" cxnId="{EB049A63-DCDF-4950-9C7C-163CC0C28031}">
      <dgm:prSet/>
      <dgm:spPr/>
      <dgm:t>
        <a:bodyPr/>
        <a:lstStyle/>
        <a:p>
          <a:endParaRPr lang="en-US"/>
        </a:p>
      </dgm:t>
    </dgm:pt>
    <dgm:pt modelId="{0EF93788-9A97-4CF6-962E-EFA73F980186}" type="sibTrans" cxnId="{EB049A63-DCDF-4950-9C7C-163CC0C28031}">
      <dgm:prSet/>
      <dgm:spPr/>
      <dgm:t>
        <a:bodyPr/>
        <a:lstStyle/>
        <a:p>
          <a:endParaRPr lang="en-US"/>
        </a:p>
      </dgm:t>
    </dgm:pt>
    <dgm:pt modelId="{706E7EE5-5B41-4AF5-B204-4647E7D84152}" type="pres">
      <dgm:prSet presAssocID="{5D8A6DDB-1784-472D-9B25-1465EA56ED4D}" presName="linear" presStyleCnt="0">
        <dgm:presLayoutVars>
          <dgm:animLvl val="lvl"/>
          <dgm:resizeHandles val="exact"/>
        </dgm:presLayoutVars>
      </dgm:prSet>
      <dgm:spPr/>
    </dgm:pt>
    <dgm:pt modelId="{E8774D71-11C4-4E2E-B857-7F14E627CA51}" type="pres">
      <dgm:prSet presAssocID="{C2906EBE-3BE6-4B1B-9D4B-6DCC0B51140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61CBCCF-8788-4175-BDC5-8FD59DAD4EFD}" type="pres">
      <dgm:prSet presAssocID="{98731711-CD55-41E5-B508-BF724B276FD5}" presName="spacer" presStyleCnt="0"/>
      <dgm:spPr/>
    </dgm:pt>
    <dgm:pt modelId="{DF171BD5-E0AC-41B6-BC37-B2046937B964}" type="pres">
      <dgm:prSet presAssocID="{FB685586-EAB4-4BF0-9D11-3589C7C90C8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C621F8F-611B-49B8-A043-E39909AEADB2}" type="pres">
      <dgm:prSet presAssocID="{DC6926B4-296A-47BB-B971-010ED5AD0568}" presName="spacer" presStyleCnt="0"/>
      <dgm:spPr/>
    </dgm:pt>
    <dgm:pt modelId="{8AE54982-CC8B-4F77-8ED0-2809A7AB4A21}" type="pres">
      <dgm:prSet presAssocID="{013C0B65-61FF-4D31-B7F0-720BBCE006D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538B9C2-A883-48F9-83A6-802F1203CD82}" type="pres">
      <dgm:prSet presAssocID="{A9810E51-6BAD-4BA3-9A47-87AD50B8C6B2}" presName="spacer" presStyleCnt="0"/>
      <dgm:spPr/>
    </dgm:pt>
    <dgm:pt modelId="{225595AF-BB3E-4C93-8CAE-200024253F37}" type="pres">
      <dgm:prSet presAssocID="{BF258FDF-48DE-4C30-80EF-7C6A39596DA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0861AC9-F199-4445-90EE-CC9DA02D9C1E}" type="pres">
      <dgm:prSet presAssocID="{7BE14AFB-00A0-4640-B49F-C799E4DF05B5}" presName="spacer" presStyleCnt="0"/>
      <dgm:spPr/>
    </dgm:pt>
    <dgm:pt modelId="{3807CBA1-CDCF-43E5-9DB5-4D3FDF9A925C}" type="pres">
      <dgm:prSet presAssocID="{3127A9DC-A4BE-440B-84D2-1AC5859947C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5908218-7425-4B79-95E8-C0478FF57E98}" type="presOf" srcId="{BF258FDF-48DE-4C30-80EF-7C6A39596DA4}" destId="{225595AF-BB3E-4C93-8CAE-200024253F37}" srcOrd="0" destOrd="0" presId="urn:microsoft.com/office/officeart/2005/8/layout/vList2"/>
    <dgm:cxn modelId="{EB049A63-DCDF-4950-9C7C-163CC0C28031}" srcId="{5D8A6DDB-1784-472D-9B25-1465EA56ED4D}" destId="{3127A9DC-A4BE-440B-84D2-1AC5859947CB}" srcOrd="4" destOrd="0" parTransId="{B8B76FA7-EFDF-41F6-865E-54322A032C20}" sibTransId="{0EF93788-9A97-4CF6-962E-EFA73F980186}"/>
    <dgm:cxn modelId="{8D1C0846-3AD9-43E6-868D-90F34A61A634}" type="presOf" srcId="{FB685586-EAB4-4BF0-9D11-3589C7C90C80}" destId="{DF171BD5-E0AC-41B6-BC37-B2046937B964}" srcOrd="0" destOrd="0" presId="urn:microsoft.com/office/officeart/2005/8/layout/vList2"/>
    <dgm:cxn modelId="{D528DB78-7AA0-4BD5-B866-C13A97A58BF7}" srcId="{5D8A6DDB-1784-472D-9B25-1465EA56ED4D}" destId="{FB685586-EAB4-4BF0-9D11-3589C7C90C80}" srcOrd="1" destOrd="0" parTransId="{24B0BD41-EA77-4286-BBBC-4F7169DD0011}" sibTransId="{DC6926B4-296A-47BB-B971-010ED5AD0568}"/>
    <dgm:cxn modelId="{928FB788-3ED6-464B-820C-418569E73664}" type="presOf" srcId="{C2906EBE-3BE6-4B1B-9D4B-6DCC0B51140D}" destId="{E8774D71-11C4-4E2E-B857-7F14E627CA51}" srcOrd="0" destOrd="0" presId="urn:microsoft.com/office/officeart/2005/8/layout/vList2"/>
    <dgm:cxn modelId="{32B02C8E-0D35-4F63-AD97-8DBE0DA4C5CE}" type="presOf" srcId="{3127A9DC-A4BE-440B-84D2-1AC5859947CB}" destId="{3807CBA1-CDCF-43E5-9DB5-4D3FDF9A925C}" srcOrd="0" destOrd="0" presId="urn:microsoft.com/office/officeart/2005/8/layout/vList2"/>
    <dgm:cxn modelId="{B7832D9B-D4EF-49C4-A910-C3C1EF411375}" srcId="{5D8A6DDB-1784-472D-9B25-1465EA56ED4D}" destId="{BF258FDF-48DE-4C30-80EF-7C6A39596DA4}" srcOrd="3" destOrd="0" parTransId="{B7337F88-EB01-4F7D-9B7D-A01E6AF1EBEE}" sibTransId="{7BE14AFB-00A0-4640-B49F-C799E4DF05B5}"/>
    <dgm:cxn modelId="{446E23D4-7FCD-4E25-AB84-673EB85B66B0}" type="presOf" srcId="{013C0B65-61FF-4D31-B7F0-720BBCE006D3}" destId="{8AE54982-CC8B-4F77-8ED0-2809A7AB4A21}" srcOrd="0" destOrd="0" presId="urn:microsoft.com/office/officeart/2005/8/layout/vList2"/>
    <dgm:cxn modelId="{6A632EEB-5DFB-4236-A538-8252BC93FF19}" type="presOf" srcId="{5D8A6DDB-1784-472D-9B25-1465EA56ED4D}" destId="{706E7EE5-5B41-4AF5-B204-4647E7D84152}" srcOrd="0" destOrd="0" presId="urn:microsoft.com/office/officeart/2005/8/layout/vList2"/>
    <dgm:cxn modelId="{538C73F2-4054-4FDD-B26D-409815780A09}" srcId="{5D8A6DDB-1784-472D-9B25-1465EA56ED4D}" destId="{013C0B65-61FF-4D31-B7F0-720BBCE006D3}" srcOrd="2" destOrd="0" parTransId="{E74BDEAF-D719-4265-A567-34984D51B28E}" sibTransId="{A9810E51-6BAD-4BA3-9A47-87AD50B8C6B2}"/>
    <dgm:cxn modelId="{0C6F53F7-065F-44DB-B581-4EC46D088062}" srcId="{5D8A6DDB-1784-472D-9B25-1465EA56ED4D}" destId="{C2906EBE-3BE6-4B1B-9D4B-6DCC0B51140D}" srcOrd="0" destOrd="0" parTransId="{F2139A6F-1A12-4842-9218-9D9B59B8B3BE}" sibTransId="{98731711-CD55-41E5-B508-BF724B276FD5}"/>
    <dgm:cxn modelId="{FF07DF85-43F1-4CB5-B8E0-4048DF00953A}" type="presParOf" srcId="{706E7EE5-5B41-4AF5-B204-4647E7D84152}" destId="{E8774D71-11C4-4E2E-B857-7F14E627CA51}" srcOrd="0" destOrd="0" presId="urn:microsoft.com/office/officeart/2005/8/layout/vList2"/>
    <dgm:cxn modelId="{0D27D8B9-D241-46D1-91F1-7A5A9F2FD377}" type="presParOf" srcId="{706E7EE5-5B41-4AF5-B204-4647E7D84152}" destId="{161CBCCF-8788-4175-BDC5-8FD59DAD4EFD}" srcOrd="1" destOrd="0" presId="urn:microsoft.com/office/officeart/2005/8/layout/vList2"/>
    <dgm:cxn modelId="{497B7CE5-31AB-46AB-94C5-7C8FD14DA79E}" type="presParOf" srcId="{706E7EE5-5B41-4AF5-B204-4647E7D84152}" destId="{DF171BD5-E0AC-41B6-BC37-B2046937B964}" srcOrd="2" destOrd="0" presId="urn:microsoft.com/office/officeart/2005/8/layout/vList2"/>
    <dgm:cxn modelId="{AF5CD05B-9D81-47BF-B6CC-38B4A95B581A}" type="presParOf" srcId="{706E7EE5-5B41-4AF5-B204-4647E7D84152}" destId="{3C621F8F-611B-49B8-A043-E39909AEADB2}" srcOrd="3" destOrd="0" presId="urn:microsoft.com/office/officeart/2005/8/layout/vList2"/>
    <dgm:cxn modelId="{8651086D-2780-42B2-9322-26F6511F6B4C}" type="presParOf" srcId="{706E7EE5-5B41-4AF5-B204-4647E7D84152}" destId="{8AE54982-CC8B-4F77-8ED0-2809A7AB4A21}" srcOrd="4" destOrd="0" presId="urn:microsoft.com/office/officeart/2005/8/layout/vList2"/>
    <dgm:cxn modelId="{A7E99647-3AE5-4666-8659-128C457D36A9}" type="presParOf" srcId="{706E7EE5-5B41-4AF5-B204-4647E7D84152}" destId="{5538B9C2-A883-48F9-83A6-802F1203CD82}" srcOrd="5" destOrd="0" presId="urn:microsoft.com/office/officeart/2005/8/layout/vList2"/>
    <dgm:cxn modelId="{329D6373-3414-42A5-8450-841620E61105}" type="presParOf" srcId="{706E7EE5-5B41-4AF5-B204-4647E7D84152}" destId="{225595AF-BB3E-4C93-8CAE-200024253F37}" srcOrd="6" destOrd="0" presId="urn:microsoft.com/office/officeart/2005/8/layout/vList2"/>
    <dgm:cxn modelId="{02DFC5F8-AC1E-42A5-8479-5453D78B580F}" type="presParOf" srcId="{706E7EE5-5B41-4AF5-B204-4647E7D84152}" destId="{50861AC9-F199-4445-90EE-CC9DA02D9C1E}" srcOrd="7" destOrd="0" presId="urn:microsoft.com/office/officeart/2005/8/layout/vList2"/>
    <dgm:cxn modelId="{F70AA017-ABB7-4C1C-A788-108C4CF974D8}" type="presParOf" srcId="{706E7EE5-5B41-4AF5-B204-4647E7D84152}" destId="{3807CBA1-CDCF-43E5-9DB5-4D3FDF9A925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D8A6DDB-1784-472D-9B25-1465EA56ED4D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2906EBE-3BE6-4B1B-9D4B-6DCC0B51140D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IN"/>
            <a:t>Splitting the data</a:t>
          </a:r>
          <a:endParaRPr lang="en-US"/>
        </a:p>
      </dgm:t>
    </dgm:pt>
    <dgm:pt modelId="{F2139A6F-1A12-4842-9218-9D9B59B8B3BE}" type="parTrans" cxnId="{0C6F53F7-065F-44DB-B581-4EC46D088062}">
      <dgm:prSet/>
      <dgm:spPr/>
      <dgm:t>
        <a:bodyPr/>
        <a:lstStyle/>
        <a:p>
          <a:endParaRPr lang="en-US"/>
        </a:p>
      </dgm:t>
    </dgm:pt>
    <dgm:pt modelId="{98731711-CD55-41E5-B508-BF724B276FD5}" type="sibTrans" cxnId="{0C6F53F7-065F-44DB-B581-4EC46D088062}">
      <dgm:prSet/>
      <dgm:spPr/>
      <dgm:t>
        <a:bodyPr/>
        <a:lstStyle/>
        <a:p>
          <a:endParaRPr lang="en-US"/>
        </a:p>
      </dgm:t>
    </dgm:pt>
    <dgm:pt modelId="{FB685586-EAB4-4BF0-9D11-3589C7C90C8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/>
            <a:t>Feature Selection with XGBoost</a:t>
          </a:r>
          <a:endParaRPr lang="en-US"/>
        </a:p>
      </dgm:t>
    </dgm:pt>
    <dgm:pt modelId="{24B0BD41-EA77-4286-BBBC-4F7169DD0011}" type="parTrans" cxnId="{D528DB78-7AA0-4BD5-B866-C13A97A58BF7}">
      <dgm:prSet/>
      <dgm:spPr/>
      <dgm:t>
        <a:bodyPr/>
        <a:lstStyle/>
        <a:p>
          <a:endParaRPr lang="en-US"/>
        </a:p>
      </dgm:t>
    </dgm:pt>
    <dgm:pt modelId="{DC6926B4-296A-47BB-B971-010ED5AD0568}" type="sibTrans" cxnId="{D528DB78-7AA0-4BD5-B866-C13A97A58BF7}">
      <dgm:prSet/>
      <dgm:spPr/>
      <dgm:t>
        <a:bodyPr/>
        <a:lstStyle/>
        <a:p>
          <a:endParaRPr lang="en-US"/>
        </a:p>
      </dgm:t>
    </dgm:pt>
    <dgm:pt modelId="{013C0B65-61FF-4D31-B7F0-720BBCE006D3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IN"/>
            <a:t>Feature Engineering</a:t>
          </a:r>
          <a:endParaRPr lang="en-US"/>
        </a:p>
      </dgm:t>
    </dgm:pt>
    <dgm:pt modelId="{E74BDEAF-D719-4265-A567-34984D51B28E}" type="parTrans" cxnId="{538C73F2-4054-4FDD-B26D-409815780A09}">
      <dgm:prSet/>
      <dgm:spPr/>
      <dgm:t>
        <a:bodyPr/>
        <a:lstStyle/>
        <a:p>
          <a:endParaRPr lang="en-US"/>
        </a:p>
      </dgm:t>
    </dgm:pt>
    <dgm:pt modelId="{A9810E51-6BAD-4BA3-9A47-87AD50B8C6B2}" type="sibTrans" cxnId="{538C73F2-4054-4FDD-B26D-409815780A09}">
      <dgm:prSet/>
      <dgm:spPr/>
      <dgm:t>
        <a:bodyPr/>
        <a:lstStyle/>
        <a:p>
          <a:endParaRPr lang="en-US"/>
        </a:p>
      </dgm:t>
    </dgm:pt>
    <dgm:pt modelId="{BF258FDF-48DE-4C30-80EF-7C6A39596DA4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IN" dirty="0"/>
            <a:t>Exploratory Data Analysis</a:t>
          </a:r>
          <a:endParaRPr lang="en-US" dirty="0"/>
        </a:p>
      </dgm:t>
    </dgm:pt>
    <dgm:pt modelId="{B7337F88-EB01-4F7D-9B7D-A01E6AF1EBEE}" type="parTrans" cxnId="{B7832D9B-D4EF-49C4-A910-C3C1EF411375}">
      <dgm:prSet/>
      <dgm:spPr/>
      <dgm:t>
        <a:bodyPr/>
        <a:lstStyle/>
        <a:p>
          <a:endParaRPr lang="en-US"/>
        </a:p>
      </dgm:t>
    </dgm:pt>
    <dgm:pt modelId="{7BE14AFB-00A0-4640-B49F-C799E4DF05B5}" type="sibTrans" cxnId="{B7832D9B-D4EF-49C4-A910-C3C1EF411375}">
      <dgm:prSet/>
      <dgm:spPr/>
      <dgm:t>
        <a:bodyPr/>
        <a:lstStyle/>
        <a:p>
          <a:endParaRPr lang="en-US"/>
        </a:p>
      </dgm:t>
    </dgm:pt>
    <dgm:pt modelId="{3127A9DC-A4BE-440B-84D2-1AC5859947CB}">
      <dgm:prSet/>
      <dgm:spPr/>
      <dgm:t>
        <a:bodyPr/>
        <a:lstStyle/>
        <a:p>
          <a:r>
            <a:rPr lang="en-IN"/>
            <a:t>SMOTE</a:t>
          </a:r>
          <a:endParaRPr lang="en-US"/>
        </a:p>
      </dgm:t>
    </dgm:pt>
    <dgm:pt modelId="{B8B76FA7-EFDF-41F6-865E-54322A032C20}" type="parTrans" cxnId="{EB049A63-DCDF-4950-9C7C-163CC0C28031}">
      <dgm:prSet/>
      <dgm:spPr/>
      <dgm:t>
        <a:bodyPr/>
        <a:lstStyle/>
        <a:p>
          <a:endParaRPr lang="en-US"/>
        </a:p>
      </dgm:t>
    </dgm:pt>
    <dgm:pt modelId="{0EF93788-9A97-4CF6-962E-EFA73F980186}" type="sibTrans" cxnId="{EB049A63-DCDF-4950-9C7C-163CC0C28031}">
      <dgm:prSet/>
      <dgm:spPr/>
      <dgm:t>
        <a:bodyPr/>
        <a:lstStyle/>
        <a:p>
          <a:endParaRPr lang="en-US"/>
        </a:p>
      </dgm:t>
    </dgm:pt>
    <dgm:pt modelId="{706E7EE5-5B41-4AF5-B204-4647E7D84152}" type="pres">
      <dgm:prSet presAssocID="{5D8A6DDB-1784-472D-9B25-1465EA56ED4D}" presName="linear" presStyleCnt="0">
        <dgm:presLayoutVars>
          <dgm:animLvl val="lvl"/>
          <dgm:resizeHandles val="exact"/>
        </dgm:presLayoutVars>
      </dgm:prSet>
      <dgm:spPr/>
    </dgm:pt>
    <dgm:pt modelId="{E8774D71-11C4-4E2E-B857-7F14E627CA51}" type="pres">
      <dgm:prSet presAssocID="{C2906EBE-3BE6-4B1B-9D4B-6DCC0B51140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61CBCCF-8788-4175-BDC5-8FD59DAD4EFD}" type="pres">
      <dgm:prSet presAssocID="{98731711-CD55-41E5-B508-BF724B276FD5}" presName="spacer" presStyleCnt="0"/>
      <dgm:spPr/>
    </dgm:pt>
    <dgm:pt modelId="{DF171BD5-E0AC-41B6-BC37-B2046937B964}" type="pres">
      <dgm:prSet presAssocID="{FB685586-EAB4-4BF0-9D11-3589C7C90C8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C621F8F-611B-49B8-A043-E39909AEADB2}" type="pres">
      <dgm:prSet presAssocID="{DC6926B4-296A-47BB-B971-010ED5AD0568}" presName="spacer" presStyleCnt="0"/>
      <dgm:spPr/>
    </dgm:pt>
    <dgm:pt modelId="{8AE54982-CC8B-4F77-8ED0-2809A7AB4A21}" type="pres">
      <dgm:prSet presAssocID="{013C0B65-61FF-4D31-B7F0-720BBCE006D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538B9C2-A883-48F9-83A6-802F1203CD82}" type="pres">
      <dgm:prSet presAssocID="{A9810E51-6BAD-4BA3-9A47-87AD50B8C6B2}" presName="spacer" presStyleCnt="0"/>
      <dgm:spPr/>
    </dgm:pt>
    <dgm:pt modelId="{225595AF-BB3E-4C93-8CAE-200024253F37}" type="pres">
      <dgm:prSet presAssocID="{BF258FDF-48DE-4C30-80EF-7C6A39596DA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0861AC9-F199-4445-90EE-CC9DA02D9C1E}" type="pres">
      <dgm:prSet presAssocID="{7BE14AFB-00A0-4640-B49F-C799E4DF05B5}" presName="spacer" presStyleCnt="0"/>
      <dgm:spPr/>
    </dgm:pt>
    <dgm:pt modelId="{3807CBA1-CDCF-43E5-9DB5-4D3FDF9A925C}" type="pres">
      <dgm:prSet presAssocID="{3127A9DC-A4BE-440B-84D2-1AC5859947C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5908218-7425-4B79-95E8-C0478FF57E98}" type="presOf" srcId="{BF258FDF-48DE-4C30-80EF-7C6A39596DA4}" destId="{225595AF-BB3E-4C93-8CAE-200024253F37}" srcOrd="0" destOrd="0" presId="urn:microsoft.com/office/officeart/2005/8/layout/vList2"/>
    <dgm:cxn modelId="{EB049A63-DCDF-4950-9C7C-163CC0C28031}" srcId="{5D8A6DDB-1784-472D-9B25-1465EA56ED4D}" destId="{3127A9DC-A4BE-440B-84D2-1AC5859947CB}" srcOrd="4" destOrd="0" parTransId="{B8B76FA7-EFDF-41F6-865E-54322A032C20}" sibTransId="{0EF93788-9A97-4CF6-962E-EFA73F980186}"/>
    <dgm:cxn modelId="{8D1C0846-3AD9-43E6-868D-90F34A61A634}" type="presOf" srcId="{FB685586-EAB4-4BF0-9D11-3589C7C90C80}" destId="{DF171BD5-E0AC-41B6-BC37-B2046937B964}" srcOrd="0" destOrd="0" presId="urn:microsoft.com/office/officeart/2005/8/layout/vList2"/>
    <dgm:cxn modelId="{D528DB78-7AA0-4BD5-B866-C13A97A58BF7}" srcId="{5D8A6DDB-1784-472D-9B25-1465EA56ED4D}" destId="{FB685586-EAB4-4BF0-9D11-3589C7C90C80}" srcOrd="1" destOrd="0" parTransId="{24B0BD41-EA77-4286-BBBC-4F7169DD0011}" sibTransId="{DC6926B4-296A-47BB-B971-010ED5AD0568}"/>
    <dgm:cxn modelId="{928FB788-3ED6-464B-820C-418569E73664}" type="presOf" srcId="{C2906EBE-3BE6-4B1B-9D4B-6DCC0B51140D}" destId="{E8774D71-11C4-4E2E-B857-7F14E627CA51}" srcOrd="0" destOrd="0" presId="urn:microsoft.com/office/officeart/2005/8/layout/vList2"/>
    <dgm:cxn modelId="{32B02C8E-0D35-4F63-AD97-8DBE0DA4C5CE}" type="presOf" srcId="{3127A9DC-A4BE-440B-84D2-1AC5859947CB}" destId="{3807CBA1-CDCF-43E5-9DB5-4D3FDF9A925C}" srcOrd="0" destOrd="0" presId="urn:microsoft.com/office/officeart/2005/8/layout/vList2"/>
    <dgm:cxn modelId="{B7832D9B-D4EF-49C4-A910-C3C1EF411375}" srcId="{5D8A6DDB-1784-472D-9B25-1465EA56ED4D}" destId="{BF258FDF-48DE-4C30-80EF-7C6A39596DA4}" srcOrd="3" destOrd="0" parTransId="{B7337F88-EB01-4F7D-9B7D-A01E6AF1EBEE}" sibTransId="{7BE14AFB-00A0-4640-B49F-C799E4DF05B5}"/>
    <dgm:cxn modelId="{446E23D4-7FCD-4E25-AB84-673EB85B66B0}" type="presOf" srcId="{013C0B65-61FF-4D31-B7F0-720BBCE006D3}" destId="{8AE54982-CC8B-4F77-8ED0-2809A7AB4A21}" srcOrd="0" destOrd="0" presId="urn:microsoft.com/office/officeart/2005/8/layout/vList2"/>
    <dgm:cxn modelId="{6A632EEB-5DFB-4236-A538-8252BC93FF19}" type="presOf" srcId="{5D8A6DDB-1784-472D-9B25-1465EA56ED4D}" destId="{706E7EE5-5B41-4AF5-B204-4647E7D84152}" srcOrd="0" destOrd="0" presId="urn:microsoft.com/office/officeart/2005/8/layout/vList2"/>
    <dgm:cxn modelId="{538C73F2-4054-4FDD-B26D-409815780A09}" srcId="{5D8A6DDB-1784-472D-9B25-1465EA56ED4D}" destId="{013C0B65-61FF-4D31-B7F0-720BBCE006D3}" srcOrd="2" destOrd="0" parTransId="{E74BDEAF-D719-4265-A567-34984D51B28E}" sibTransId="{A9810E51-6BAD-4BA3-9A47-87AD50B8C6B2}"/>
    <dgm:cxn modelId="{0C6F53F7-065F-44DB-B581-4EC46D088062}" srcId="{5D8A6DDB-1784-472D-9B25-1465EA56ED4D}" destId="{C2906EBE-3BE6-4B1B-9D4B-6DCC0B51140D}" srcOrd="0" destOrd="0" parTransId="{F2139A6F-1A12-4842-9218-9D9B59B8B3BE}" sibTransId="{98731711-CD55-41E5-B508-BF724B276FD5}"/>
    <dgm:cxn modelId="{FF07DF85-43F1-4CB5-B8E0-4048DF00953A}" type="presParOf" srcId="{706E7EE5-5B41-4AF5-B204-4647E7D84152}" destId="{E8774D71-11C4-4E2E-B857-7F14E627CA51}" srcOrd="0" destOrd="0" presId="urn:microsoft.com/office/officeart/2005/8/layout/vList2"/>
    <dgm:cxn modelId="{0D27D8B9-D241-46D1-91F1-7A5A9F2FD377}" type="presParOf" srcId="{706E7EE5-5B41-4AF5-B204-4647E7D84152}" destId="{161CBCCF-8788-4175-BDC5-8FD59DAD4EFD}" srcOrd="1" destOrd="0" presId="urn:microsoft.com/office/officeart/2005/8/layout/vList2"/>
    <dgm:cxn modelId="{497B7CE5-31AB-46AB-94C5-7C8FD14DA79E}" type="presParOf" srcId="{706E7EE5-5B41-4AF5-B204-4647E7D84152}" destId="{DF171BD5-E0AC-41B6-BC37-B2046937B964}" srcOrd="2" destOrd="0" presId="urn:microsoft.com/office/officeart/2005/8/layout/vList2"/>
    <dgm:cxn modelId="{AF5CD05B-9D81-47BF-B6CC-38B4A95B581A}" type="presParOf" srcId="{706E7EE5-5B41-4AF5-B204-4647E7D84152}" destId="{3C621F8F-611B-49B8-A043-E39909AEADB2}" srcOrd="3" destOrd="0" presId="urn:microsoft.com/office/officeart/2005/8/layout/vList2"/>
    <dgm:cxn modelId="{8651086D-2780-42B2-9322-26F6511F6B4C}" type="presParOf" srcId="{706E7EE5-5B41-4AF5-B204-4647E7D84152}" destId="{8AE54982-CC8B-4F77-8ED0-2809A7AB4A21}" srcOrd="4" destOrd="0" presId="urn:microsoft.com/office/officeart/2005/8/layout/vList2"/>
    <dgm:cxn modelId="{A7E99647-3AE5-4666-8659-128C457D36A9}" type="presParOf" srcId="{706E7EE5-5B41-4AF5-B204-4647E7D84152}" destId="{5538B9C2-A883-48F9-83A6-802F1203CD82}" srcOrd="5" destOrd="0" presId="urn:microsoft.com/office/officeart/2005/8/layout/vList2"/>
    <dgm:cxn modelId="{329D6373-3414-42A5-8450-841620E61105}" type="presParOf" srcId="{706E7EE5-5B41-4AF5-B204-4647E7D84152}" destId="{225595AF-BB3E-4C93-8CAE-200024253F37}" srcOrd="6" destOrd="0" presId="urn:microsoft.com/office/officeart/2005/8/layout/vList2"/>
    <dgm:cxn modelId="{02DFC5F8-AC1E-42A5-8479-5453D78B580F}" type="presParOf" srcId="{706E7EE5-5B41-4AF5-B204-4647E7D84152}" destId="{50861AC9-F199-4445-90EE-CC9DA02D9C1E}" srcOrd="7" destOrd="0" presId="urn:microsoft.com/office/officeart/2005/8/layout/vList2"/>
    <dgm:cxn modelId="{F70AA017-ABB7-4C1C-A788-108C4CF974D8}" type="presParOf" srcId="{706E7EE5-5B41-4AF5-B204-4647E7D84152}" destId="{3807CBA1-CDCF-43E5-9DB5-4D3FDF9A925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98E6E36-7CE6-4CFC-A4BC-D173B91B5F5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54F06D-2382-41A5-8FAE-119BC6797BD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Scaling Techniques: Normalize input data to enhance generalization.</a:t>
          </a:r>
          <a:endParaRPr lang="en-US" dirty="0"/>
        </a:p>
      </dgm:t>
    </dgm:pt>
    <dgm:pt modelId="{3B369824-79E9-417B-BEC5-400D15F4EF71}" type="parTrans" cxnId="{33EE6BE3-7470-4561-9F72-2AC76D865920}">
      <dgm:prSet/>
      <dgm:spPr/>
      <dgm:t>
        <a:bodyPr/>
        <a:lstStyle/>
        <a:p>
          <a:endParaRPr lang="en-US"/>
        </a:p>
      </dgm:t>
    </dgm:pt>
    <dgm:pt modelId="{E52C3181-7557-4BB3-A2AE-D8EC72F2C290}" type="sibTrans" cxnId="{33EE6BE3-7470-4561-9F72-2AC76D865920}">
      <dgm:prSet/>
      <dgm:spPr/>
      <dgm:t>
        <a:bodyPr/>
        <a:lstStyle/>
        <a:p>
          <a:endParaRPr lang="en-US"/>
        </a:p>
      </dgm:t>
    </dgm:pt>
    <dgm:pt modelId="{FDCADD5F-F63A-435F-A4E2-56A08BD69EA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Outlier Analysis: Remove noise and anomalies for improved preprocessing.</a:t>
          </a:r>
          <a:endParaRPr lang="en-US" dirty="0"/>
        </a:p>
      </dgm:t>
    </dgm:pt>
    <dgm:pt modelId="{05B28072-74A1-470A-9AFE-66AC5D1002B4}" type="parTrans" cxnId="{33C50546-E42C-45DC-BBA0-AE1C7D53C601}">
      <dgm:prSet/>
      <dgm:spPr/>
      <dgm:t>
        <a:bodyPr/>
        <a:lstStyle/>
        <a:p>
          <a:endParaRPr lang="en-US"/>
        </a:p>
      </dgm:t>
    </dgm:pt>
    <dgm:pt modelId="{7BFBC637-4F0C-4C9E-865F-C2CC191F1754}" type="sibTrans" cxnId="{33C50546-E42C-45DC-BBA0-AE1C7D53C601}">
      <dgm:prSet/>
      <dgm:spPr/>
      <dgm:t>
        <a:bodyPr/>
        <a:lstStyle/>
        <a:p>
          <a:endParaRPr lang="en-US"/>
        </a:p>
      </dgm:t>
    </dgm:pt>
    <dgm:pt modelId="{7F5D5472-0806-47C5-A9FF-23CE05A16F8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Explainable AI (XAI): </a:t>
          </a:r>
          <a:r>
            <a:rPr lang="en-GB" dirty="0"/>
            <a:t>Provide insights into model decisions. Increase trust and interpretation by cybersecurity experts.</a:t>
          </a:r>
          <a:endParaRPr lang="en-US" dirty="0"/>
        </a:p>
      </dgm:t>
    </dgm:pt>
    <dgm:pt modelId="{6B218324-B74C-4986-BE81-52BDA4E3A90B}" type="sibTrans" cxnId="{5134372F-B010-4740-8B22-AB8A6A98E994}">
      <dgm:prSet/>
      <dgm:spPr/>
      <dgm:t>
        <a:bodyPr/>
        <a:lstStyle/>
        <a:p>
          <a:endParaRPr lang="en-US"/>
        </a:p>
      </dgm:t>
    </dgm:pt>
    <dgm:pt modelId="{DACF7F4F-F3B3-4C55-AB33-39E0F2C4B26D}" type="parTrans" cxnId="{5134372F-B010-4740-8B22-AB8A6A98E994}">
      <dgm:prSet/>
      <dgm:spPr/>
      <dgm:t>
        <a:bodyPr/>
        <a:lstStyle/>
        <a:p>
          <a:endParaRPr lang="en-US"/>
        </a:p>
      </dgm:t>
    </dgm:pt>
    <dgm:pt modelId="{E47BC9B7-4A3D-4174-9841-608D59812BBF}" type="pres">
      <dgm:prSet presAssocID="{D98E6E36-7CE6-4CFC-A4BC-D173B91B5F5A}" presName="root" presStyleCnt="0">
        <dgm:presLayoutVars>
          <dgm:dir/>
          <dgm:resizeHandles val="exact"/>
        </dgm:presLayoutVars>
      </dgm:prSet>
      <dgm:spPr/>
    </dgm:pt>
    <dgm:pt modelId="{BC462CB4-31CF-4CD0-87D8-CC3C56188616}" type="pres">
      <dgm:prSet presAssocID="{6054F06D-2382-41A5-8FAE-119BC6797BD6}" presName="compNode" presStyleCnt="0"/>
      <dgm:spPr/>
    </dgm:pt>
    <dgm:pt modelId="{01976DE8-1443-4A1F-B957-A33A2CE8F5DB}" type="pres">
      <dgm:prSet presAssocID="{6054F06D-2382-41A5-8FAE-119BC6797BD6}" presName="bgRect" presStyleLbl="bgShp" presStyleIdx="0" presStyleCnt="3"/>
      <dgm:spPr/>
    </dgm:pt>
    <dgm:pt modelId="{A87EC056-4B39-44C9-BA42-8FC52EF9AFEC}" type="pres">
      <dgm:prSet presAssocID="{6054F06D-2382-41A5-8FAE-119BC6797BD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9133CD5-2AB7-4CF7-96C2-B6A820BB8AC0}" type="pres">
      <dgm:prSet presAssocID="{6054F06D-2382-41A5-8FAE-119BC6797BD6}" presName="spaceRect" presStyleCnt="0"/>
      <dgm:spPr/>
    </dgm:pt>
    <dgm:pt modelId="{4FA3680E-4194-404B-82C4-2F2978E4EAF4}" type="pres">
      <dgm:prSet presAssocID="{6054F06D-2382-41A5-8FAE-119BC6797BD6}" presName="parTx" presStyleLbl="revTx" presStyleIdx="0" presStyleCnt="3">
        <dgm:presLayoutVars>
          <dgm:chMax val="0"/>
          <dgm:chPref val="0"/>
        </dgm:presLayoutVars>
      </dgm:prSet>
      <dgm:spPr/>
    </dgm:pt>
    <dgm:pt modelId="{2C7AD51C-FA7D-4FD4-8AF8-1B8DD199C5A9}" type="pres">
      <dgm:prSet presAssocID="{E52C3181-7557-4BB3-A2AE-D8EC72F2C290}" presName="sibTrans" presStyleCnt="0"/>
      <dgm:spPr/>
    </dgm:pt>
    <dgm:pt modelId="{4125087A-F4E0-463C-9CD4-231848566834}" type="pres">
      <dgm:prSet presAssocID="{FDCADD5F-F63A-435F-A4E2-56A08BD69EAF}" presName="compNode" presStyleCnt="0"/>
      <dgm:spPr/>
    </dgm:pt>
    <dgm:pt modelId="{C4702AAB-E178-4F71-B9F2-0099FBD756B9}" type="pres">
      <dgm:prSet presAssocID="{FDCADD5F-F63A-435F-A4E2-56A08BD69EAF}" presName="bgRect" presStyleLbl="bgShp" presStyleIdx="1" presStyleCnt="3"/>
      <dgm:spPr/>
    </dgm:pt>
    <dgm:pt modelId="{76E3C6EE-657C-41F9-9AA6-96A509929803}" type="pres">
      <dgm:prSet presAssocID="{FDCADD5F-F63A-435F-A4E2-56A08BD69EA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BACD9FE-B428-4A69-A07B-782638F6C14A}" type="pres">
      <dgm:prSet presAssocID="{FDCADD5F-F63A-435F-A4E2-56A08BD69EAF}" presName="spaceRect" presStyleCnt="0"/>
      <dgm:spPr/>
    </dgm:pt>
    <dgm:pt modelId="{63AD4DEA-C8E5-4CAE-90AA-5C00DDDE0AC3}" type="pres">
      <dgm:prSet presAssocID="{FDCADD5F-F63A-435F-A4E2-56A08BD69EAF}" presName="parTx" presStyleLbl="revTx" presStyleIdx="1" presStyleCnt="3">
        <dgm:presLayoutVars>
          <dgm:chMax val="0"/>
          <dgm:chPref val="0"/>
        </dgm:presLayoutVars>
      </dgm:prSet>
      <dgm:spPr/>
    </dgm:pt>
    <dgm:pt modelId="{70644FE9-2AEB-4F29-BAE7-BFD006E527E6}" type="pres">
      <dgm:prSet presAssocID="{7BFBC637-4F0C-4C9E-865F-C2CC191F1754}" presName="sibTrans" presStyleCnt="0"/>
      <dgm:spPr/>
    </dgm:pt>
    <dgm:pt modelId="{B11565F3-E65E-4FBE-8F74-EE6AE65D73E3}" type="pres">
      <dgm:prSet presAssocID="{7F5D5472-0806-47C5-A9FF-23CE05A16F82}" presName="compNode" presStyleCnt="0"/>
      <dgm:spPr/>
    </dgm:pt>
    <dgm:pt modelId="{3B10C750-BE5A-437F-A680-892517DF770B}" type="pres">
      <dgm:prSet presAssocID="{7F5D5472-0806-47C5-A9FF-23CE05A16F82}" presName="bgRect" presStyleLbl="bgShp" presStyleIdx="2" presStyleCnt="3"/>
      <dgm:spPr/>
    </dgm:pt>
    <dgm:pt modelId="{60A5517A-28D5-4368-B612-3413D7F27837}" type="pres">
      <dgm:prSet presAssocID="{7F5D5472-0806-47C5-A9FF-23CE05A16F8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96BDFE8C-5BB2-4A51-8B5E-ED274C45B8F8}" type="pres">
      <dgm:prSet presAssocID="{7F5D5472-0806-47C5-A9FF-23CE05A16F82}" presName="spaceRect" presStyleCnt="0"/>
      <dgm:spPr/>
    </dgm:pt>
    <dgm:pt modelId="{97D2BFCC-927D-48D7-9D54-66DB44346A45}" type="pres">
      <dgm:prSet presAssocID="{7F5D5472-0806-47C5-A9FF-23CE05A16F8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134372F-B010-4740-8B22-AB8A6A98E994}" srcId="{D98E6E36-7CE6-4CFC-A4BC-D173B91B5F5A}" destId="{7F5D5472-0806-47C5-A9FF-23CE05A16F82}" srcOrd="2" destOrd="0" parTransId="{DACF7F4F-F3B3-4C55-AB33-39E0F2C4B26D}" sibTransId="{6B218324-B74C-4986-BE81-52BDA4E3A90B}"/>
    <dgm:cxn modelId="{AC80822F-55A9-4904-B7E2-F4398AD21A1D}" type="presOf" srcId="{6054F06D-2382-41A5-8FAE-119BC6797BD6}" destId="{4FA3680E-4194-404B-82C4-2F2978E4EAF4}" srcOrd="0" destOrd="0" presId="urn:microsoft.com/office/officeart/2018/2/layout/IconVerticalSolidList"/>
    <dgm:cxn modelId="{33C50546-E42C-45DC-BBA0-AE1C7D53C601}" srcId="{D98E6E36-7CE6-4CFC-A4BC-D173B91B5F5A}" destId="{FDCADD5F-F63A-435F-A4E2-56A08BD69EAF}" srcOrd="1" destOrd="0" parTransId="{05B28072-74A1-470A-9AFE-66AC5D1002B4}" sibTransId="{7BFBC637-4F0C-4C9E-865F-C2CC191F1754}"/>
    <dgm:cxn modelId="{69F75676-B332-4317-9E32-63369A01C291}" type="presOf" srcId="{7F5D5472-0806-47C5-A9FF-23CE05A16F82}" destId="{97D2BFCC-927D-48D7-9D54-66DB44346A45}" srcOrd="0" destOrd="0" presId="urn:microsoft.com/office/officeart/2018/2/layout/IconVerticalSolidList"/>
    <dgm:cxn modelId="{065FF78E-C043-4C10-97B3-74EBC740A877}" type="presOf" srcId="{D98E6E36-7CE6-4CFC-A4BC-D173B91B5F5A}" destId="{E47BC9B7-4A3D-4174-9841-608D59812BBF}" srcOrd="0" destOrd="0" presId="urn:microsoft.com/office/officeart/2018/2/layout/IconVerticalSolidList"/>
    <dgm:cxn modelId="{9D3749BC-9832-4DEC-8994-A52E110D4342}" type="presOf" srcId="{FDCADD5F-F63A-435F-A4E2-56A08BD69EAF}" destId="{63AD4DEA-C8E5-4CAE-90AA-5C00DDDE0AC3}" srcOrd="0" destOrd="0" presId="urn:microsoft.com/office/officeart/2018/2/layout/IconVerticalSolidList"/>
    <dgm:cxn modelId="{33EE6BE3-7470-4561-9F72-2AC76D865920}" srcId="{D98E6E36-7CE6-4CFC-A4BC-D173B91B5F5A}" destId="{6054F06D-2382-41A5-8FAE-119BC6797BD6}" srcOrd="0" destOrd="0" parTransId="{3B369824-79E9-417B-BEC5-400D15F4EF71}" sibTransId="{E52C3181-7557-4BB3-A2AE-D8EC72F2C290}"/>
    <dgm:cxn modelId="{E9939F35-69FF-4D85-9A2E-9921DBCB1A74}" type="presParOf" srcId="{E47BC9B7-4A3D-4174-9841-608D59812BBF}" destId="{BC462CB4-31CF-4CD0-87D8-CC3C56188616}" srcOrd="0" destOrd="0" presId="urn:microsoft.com/office/officeart/2018/2/layout/IconVerticalSolidList"/>
    <dgm:cxn modelId="{DD87437F-6E2A-41C9-BA6E-FB29C85CF03A}" type="presParOf" srcId="{BC462CB4-31CF-4CD0-87D8-CC3C56188616}" destId="{01976DE8-1443-4A1F-B957-A33A2CE8F5DB}" srcOrd="0" destOrd="0" presId="urn:microsoft.com/office/officeart/2018/2/layout/IconVerticalSolidList"/>
    <dgm:cxn modelId="{6D1BACB4-57E7-4A11-9C0E-11847DBF90B6}" type="presParOf" srcId="{BC462CB4-31CF-4CD0-87D8-CC3C56188616}" destId="{A87EC056-4B39-44C9-BA42-8FC52EF9AFEC}" srcOrd="1" destOrd="0" presId="urn:microsoft.com/office/officeart/2018/2/layout/IconVerticalSolidList"/>
    <dgm:cxn modelId="{02D5009B-920F-4531-BC4F-89DD7EF7E665}" type="presParOf" srcId="{BC462CB4-31CF-4CD0-87D8-CC3C56188616}" destId="{C9133CD5-2AB7-4CF7-96C2-B6A820BB8AC0}" srcOrd="2" destOrd="0" presId="urn:microsoft.com/office/officeart/2018/2/layout/IconVerticalSolidList"/>
    <dgm:cxn modelId="{7F4FB8C9-E2B2-49E4-B6A0-1E00641EC738}" type="presParOf" srcId="{BC462CB4-31CF-4CD0-87D8-CC3C56188616}" destId="{4FA3680E-4194-404B-82C4-2F2978E4EAF4}" srcOrd="3" destOrd="0" presId="urn:microsoft.com/office/officeart/2018/2/layout/IconVerticalSolidList"/>
    <dgm:cxn modelId="{DF8D0266-D3B8-41BD-8AEA-887A4F9FA5E0}" type="presParOf" srcId="{E47BC9B7-4A3D-4174-9841-608D59812BBF}" destId="{2C7AD51C-FA7D-4FD4-8AF8-1B8DD199C5A9}" srcOrd="1" destOrd="0" presId="urn:microsoft.com/office/officeart/2018/2/layout/IconVerticalSolidList"/>
    <dgm:cxn modelId="{F74C66FC-72DF-4EA1-BE35-713AD8F3BFAC}" type="presParOf" srcId="{E47BC9B7-4A3D-4174-9841-608D59812BBF}" destId="{4125087A-F4E0-463C-9CD4-231848566834}" srcOrd="2" destOrd="0" presId="urn:microsoft.com/office/officeart/2018/2/layout/IconVerticalSolidList"/>
    <dgm:cxn modelId="{19F56428-BF70-43C9-B2E3-6E39A9FB9EBC}" type="presParOf" srcId="{4125087A-F4E0-463C-9CD4-231848566834}" destId="{C4702AAB-E178-4F71-B9F2-0099FBD756B9}" srcOrd="0" destOrd="0" presId="urn:microsoft.com/office/officeart/2018/2/layout/IconVerticalSolidList"/>
    <dgm:cxn modelId="{FD9B0F1D-839C-4A95-8EF8-306B2EF5AB75}" type="presParOf" srcId="{4125087A-F4E0-463C-9CD4-231848566834}" destId="{76E3C6EE-657C-41F9-9AA6-96A509929803}" srcOrd="1" destOrd="0" presId="urn:microsoft.com/office/officeart/2018/2/layout/IconVerticalSolidList"/>
    <dgm:cxn modelId="{8C06C73F-B502-4EA1-8F9A-BE7A7D1031EE}" type="presParOf" srcId="{4125087A-F4E0-463C-9CD4-231848566834}" destId="{2BACD9FE-B428-4A69-A07B-782638F6C14A}" srcOrd="2" destOrd="0" presId="urn:microsoft.com/office/officeart/2018/2/layout/IconVerticalSolidList"/>
    <dgm:cxn modelId="{89662D1C-A4D6-42DE-90F3-50B9988EF131}" type="presParOf" srcId="{4125087A-F4E0-463C-9CD4-231848566834}" destId="{63AD4DEA-C8E5-4CAE-90AA-5C00DDDE0AC3}" srcOrd="3" destOrd="0" presId="urn:microsoft.com/office/officeart/2018/2/layout/IconVerticalSolidList"/>
    <dgm:cxn modelId="{FCA722E8-C048-41D4-BA55-E5A9957A170E}" type="presParOf" srcId="{E47BC9B7-4A3D-4174-9841-608D59812BBF}" destId="{70644FE9-2AEB-4F29-BAE7-BFD006E527E6}" srcOrd="3" destOrd="0" presId="urn:microsoft.com/office/officeart/2018/2/layout/IconVerticalSolidList"/>
    <dgm:cxn modelId="{FAA5A4C9-24EB-4582-9960-39E5177F72C5}" type="presParOf" srcId="{E47BC9B7-4A3D-4174-9841-608D59812BBF}" destId="{B11565F3-E65E-4FBE-8F74-EE6AE65D73E3}" srcOrd="4" destOrd="0" presId="urn:microsoft.com/office/officeart/2018/2/layout/IconVerticalSolidList"/>
    <dgm:cxn modelId="{37608764-A409-4C81-B9B1-7BD5A91B094C}" type="presParOf" srcId="{B11565F3-E65E-4FBE-8F74-EE6AE65D73E3}" destId="{3B10C750-BE5A-437F-A680-892517DF770B}" srcOrd="0" destOrd="0" presId="urn:microsoft.com/office/officeart/2018/2/layout/IconVerticalSolidList"/>
    <dgm:cxn modelId="{2E3346DA-5686-445C-ADE0-725F91B22F80}" type="presParOf" srcId="{B11565F3-E65E-4FBE-8F74-EE6AE65D73E3}" destId="{60A5517A-28D5-4368-B612-3413D7F27837}" srcOrd="1" destOrd="0" presId="urn:microsoft.com/office/officeart/2018/2/layout/IconVerticalSolidList"/>
    <dgm:cxn modelId="{F0E1B194-6A3F-4D0B-B752-2B8EE4DA6556}" type="presParOf" srcId="{B11565F3-E65E-4FBE-8F74-EE6AE65D73E3}" destId="{96BDFE8C-5BB2-4A51-8B5E-ED274C45B8F8}" srcOrd="2" destOrd="0" presId="urn:microsoft.com/office/officeart/2018/2/layout/IconVerticalSolidList"/>
    <dgm:cxn modelId="{BE75C091-07EA-428E-A56B-398A79B2622B}" type="presParOf" srcId="{B11565F3-E65E-4FBE-8F74-EE6AE65D73E3}" destId="{97D2BFCC-927D-48D7-9D54-66DB44346A4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DEB750-0E2C-4E64-BE59-37758764D1C4}">
      <dsp:nvSpPr>
        <dsp:cNvPr id="0" name=""/>
        <dsp:cNvSpPr/>
      </dsp:nvSpPr>
      <dsp:spPr>
        <a:xfrm>
          <a:off x="1212569" y="57694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F822E-D939-4A44-83BA-22F8A2CC9490}">
      <dsp:nvSpPr>
        <dsp:cNvPr id="0" name=""/>
        <dsp:cNvSpPr/>
      </dsp:nvSpPr>
      <dsp:spPr>
        <a:xfrm>
          <a:off x="417971" y="2356890"/>
          <a:ext cx="2889450" cy="141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Identify complex patterns in network traffic.</a:t>
          </a:r>
          <a:endParaRPr lang="en-US" sz="1800" kern="1200" dirty="0"/>
        </a:p>
      </dsp:txBody>
      <dsp:txXfrm>
        <a:off x="417971" y="2356890"/>
        <a:ext cx="2889450" cy="1417500"/>
      </dsp:txXfrm>
    </dsp:sp>
    <dsp:sp modelId="{C9BF6E69-7E0C-474F-86CD-3CAAE6BF4364}">
      <dsp:nvSpPr>
        <dsp:cNvPr id="0" name=""/>
        <dsp:cNvSpPr/>
      </dsp:nvSpPr>
      <dsp:spPr>
        <a:xfrm>
          <a:off x="4607673" y="57694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40ED01-65B9-4C6E-A17B-90F50123583C}">
      <dsp:nvSpPr>
        <dsp:cNvPr id="0" name=""/>
        <dsp:cNvSpPr/>
      </dsp:nvSpPr>
      <dsp:spPr>
        <a:xfrm>
          <a:off x="3813075" y="2356890"/>
          <a:ext cx="2889450" cy="141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Generalize to new attack patterns by learning representations of both normal and malicious activity.</a:t>
          </a:r>
          <a:endParaRPr lang="en-US" sz="1800" kern="1200" dirty="0"/>
        </a:p>
      </dsp:txBody>
      <dsp:txXfrm>
        <a:off x="3813075" y="2356890"/>
        <a:ext cx="2889450" cy="1417500"/>
      </dsp:txXfrm>
    </dsp:sp>
    <dsp:sp modelId="{9288B7F0-C949-4621-B6C4-864B7599610C}">
      <dsp:nvSpPr>
        <dsp:cNvPr id="0" name=""/>
        <dsp:cNvSpPr/>
      </dsp:nvSpPr>
      <dsp:spPr>
        <a:xfrm>
          <a:off x="8002777" y="57694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89FF2-A117-42AF-B7A2-8D5493471DE4}">
      <dsp:nvSpPr>
        <dsp:cNvPr id="0" name=""/>
        <dsp:cNvSpPr/>
      </dsp:nvSpPr>
      <dsp:spPr>
        <a:xfrm>
          <a:off x="7208178" y="2356890"/>
          <a:ext cx="2889450" cy="141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Achieve high accuracy when trained on a well-prepared dataset, with the potential to reduce false positives.</a:t>
          </a:r>
          <a:endParaRPr lang="en-US" sz="1800" kern="1200" dirty="0"/>
        </a:p>
      </dsp:txBody>
      <dsp:txXfrm>
        <a:off x="7208178" y="2356890"/>
        <a:ext cx="2889450" cy="1417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74D71-11C4-4E2E-B857-7F14E627CA51}">
      <dsp:nvSpPr>
        <dsp:cNvPr id="0" name=""/>
        <dsp:cNvSpPr/>
      </dsp:nvSpPr>
      <dsp:spPr>
        <a:xfrm>
          <a:off x="0" y="227303"/>
          <a:ext cx="5393361" cy="71253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/>
            <a:t>Splitting the data</a:t>
          </a:r>
          <a:endParaRPr lang="en-US" sz="2900" kern="1200"/>
        </a:p>
      </dsp:txBody>
      <dsp:txXfrm>
        <a:off x="34783" y="262086"/>
        <a:ext cx="5323795" cy="642964"/>
      </dsp:txXfrm>
    </dsp:sp>
    <dsp:sp modelId="{DF171BD5-E0AC-41B6-BC37-B2046937B964}">
      <dsp:nvSpPr>
        <dsp:cNvPr id="0" name=""/>
        <dsp:cNvSpPr/>
      </dsp:nvSpPr>
      <dsp:spPr>
        <a:xfrm>
          <a:off x="0" y="1023353"/>
          <a:ext cx="5393361" cy="712530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Feature Selection with XGBoost</a:t>
          </a:r>
          <a:endParaRPr lang="en-US" sz="2900" kern="1200" dirty="0"/>
        </a:p>
      </dsp:txBody>
      <dsp:txXfrm>
        <a:off x="34783" y="1058136"/>
        <a:ext cx="5323795" cy="642964"/>
      </dsp:txXfrm>
    </dsp:sp>
    <dsp:sp modelId="{8AE54982-CC8B-4F77-8ED0-2809A7AB4A21}">
      <dsp:nvSpPr>
        <dsp:cNvPr id="0" name=""/>
        <dsp:cNvSpPr/>
      </dsp:nvSpPr>
      <dsp:spPr>
        <a:xfrm>
          <a:off x="0" y="1819404"/>
          <a:ext cx="5393361" cy="712530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/>
            <a:t>Feature Engineering</a:t>
          </a:r>
          <a:endParaRPr lang="en-US" sz="2900" kern="1200"/>
        </a:p>
      </dsp:txBody>
      <dsp:txXfrm>
        <a:off x="34783" y="1854187"/>
        <a:ext cx="5323795" cy="642964"/>
      </dsp:txXfrm>
    </dsp:sp>
    <dsp:sp modelId="{225595AF-BB3E-4C93-8CAE-200024253F37}">
      <dsp:nvSpPr>
        <dsp:cNvPr id="0" name=""/>
        <dsp:cNvSpPr/>
      </dsp:nvSpPr>
      <dsp:spPr>
        <a:xfrm>
          <a:off x="0" y="2615454"/>
          <a:ext cx="5393361" cy="712530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/>
            <a:t>Exploratory Data Analysis</a:t>
          </a:r>
          <a:endParaRPr lang="en-US" sz="2900" kern="1200"/>
        </a:p>
      </dsp:txBody>
      <dsp:txXfrm>
        <a:off x="34783" y="2650237"/>
        <a:ext cx="5323795" cy="642964"/>
      </dsp:txXfrm>
    </dsp:sp>
    <dsp:sp modelId="{3807CBA1-CDCF-43E5-9DB5-4D3FDF9A925C}">
      <dsp:nvSpPr>
        <dsp:cNvPr id="0" name=""/>
        <dsp:cNvSpPr/>
      </dsp:nvSpPr>
      <dsp:spPr>
        <a:xfrm>
          <a:off x="0" y="3411504"/>
          <a:ext cx="5393361" cy="712530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/>
            <a:t>SMOTE</a:t>
          </a:r>
          <a:endParaRPr lang="en-US" sz="2900" kern="1200"/>
        </a:p>
      </dsp:txBody>
      <dsp:txXfrm>
        <a:off x="34783" y="3446287"/>
        <a:ext cx="5323795" cy="6429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74D71-11C4-4E2E-B857-7F14E627CA51}">
      <dsp:nvSpPr>
        <dsp:cNvPr id="0" name=""/>
        <dsp:cNvSpPr/>
      </dsp:nvSpPr>
      <dsp:spPr>
        <a:xfrm>
          <a:off x="0" y="227303"/>
          <a:ext cx="5393361" cy="712530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/>
            <a:t>Splitting the data</a:t>
          </a:r>
          <a:endParaRPr lang="en-US" sz="2900" kern="1200"/>
        </a:p>
      </dsp:txBody>
      <dsp:txXfrm>
        <a:off x="34783" y="262086"/>
        <a:ext cx="5323795" cy="642964"/>
      </dsp:txXfrm>
    </dsp:sp>
    <dsp:sp modelId="{DF171BD5-E0AC-41B6-BC37-B2046937B964}">
      <dsp:nvSpPr>
        <dsp:cNvPr id="0" name=""/>
        <dsp:cNvSpPr/>
      </dsp:nvSpPr>
      <dsp:spPr>
        <a:xfrm>
          <a:off x="0" y="1023353"/>
          <a:ext cx="5393361" cy="712530"/>
        </a:xfrm>
        <a:prstGeom prst="roundRect">
          <a:avLst/>
        </a:prstGeom>
        <a:gradFill rotWithShape="0">
          <a:gsLst>
            <a:gs pos="0">
              <a:schemeClr val="accent5">
                <a:hueOff val="-3038037"/>
                <a:satOff val="-207"/>
                <a:lumOff val="4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038037"/>
                <a:satOff val="-207"/>
                <a:lumOff val="4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038037"/>
                <a:satOff val="-207"/>
                <a:lumOff val="4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Feature Selection with XGBoost</a:t>
          </a:r>
          <a:endParaRPr lang="en-US" sz="2900" kern="1200"/>
        </a:p>
      </dsp:txBody>
      <dsp:txXfrm>
        <a:off x="34783" y="1058136"/>
        <a:ext cx="5323795" cy="642964"/>
      </dsp:txXfrm>
    </dsp:sp>
    <dsp:sp modelId="{8AE54982-CC8B-4F77-8ED0-2809A7AB4A21}">
      <dsp:nvSpPr>
        <dsp:cNvPr id="0" name=""/>
        <dsp:cNvSpPr/>
      </dsp:nvSpPr>
      <dsp:spPr>
        <a:xfrm>
          <a:off x="0" y="1819404"/>
          <a:ext cx="5393361" cy="712530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/>
            <a:t>Feature Engineering</a:t>
          </a:r>
          <a:endParaRPr lang="en-US" sz="2900" kern="1200"/>
        </a:p>
      </dsp:txBody>
      <dsp:txXfrm>
        <a:off x="34783" y="1854187"/>
        <a:ext cx="5323795" cy="642964"/>
      </dsp:txXfrm>
    </dsp:sp>
    <dsp:sp modelId="{225595AF-BB3E-4C93-8CAE-200024253F37}">
      <dsp:nvSpPr>
        <dsp:cNvPr id="0" name=""/>
        <dsp:cNvSpPr/>
      </dsp:nvSpPr>
      <dsp:spPr>
        <a:xfrm>
          <a:off x="0" y="2615454"/>
          <a:ext cx="5393361" cy="712530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/>
            <a:t>Exploratory Data Analysis</a:t>
          </a:r>
          <a:endParaRPr lang="en-US" sz="2900" kern="1200"/>
        </a:p>
      </dsp:txBody>
      <dsp:txXfrm>
        <a:off x="34783" y="2650237"/>
        <a:ext cx="5323795" cy="642964"/>
      </dsp:txXfrm>
    </dsp:sp>
    <dsp:sp modelId="{3807CBA1-CDCF-43E5-9DB5-4D3FDF9A925C}">
      <dsp:nvSpPr>
        <dsp:cNvPr id="0" name=""/>
        <dsp:cNvSpPr/>
      </dsp:nvSpPr>
      <dsp:spPr>
        <a:xfrm>
          <a:off x="0" y="3411504"/>
          <a:ext cx="5393361" cy="712530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/>
            <a:t>SMOTE</a:t>
          </a:r>
          <a:endParaRPr lang="en-US" sz="2900" kern="1200"/>
        </a:p>
      </dsp:txBody>
      <dsp:txXfrm>
        <a:off x="34783" y="3446287"/>
        <a:ext cx="5323795" cy="6429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74D71-11C4-4E2E-B857-7F14E627CA51}">
      <dsp:nvSpPr>
        <dsp:cNvPr id="0" name=""/>
        <dsp:cNvSpPr/>
      </dsp:nvSpPr>
      <dsp:spPr>
        <a:xfrm>
          <a:off x="0" y="227303"/>
          <a:ext cx="5393361" cy="712530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/>
            <a:t>Splitting the data</a:t>
          </a:r>
          <a:endParaRPr lang="en-US" sz="2900" kern="1200"/>
        </a:p>
      </dsp:txBody>
      <dsp:txXfrm>
        <a:off x="34783" y="262086"/>
        <a:ext cx="5323795" cy="642964"/>
      </dsp:txXfrm>
    </dsp:sp>
    <dsp:sp modelId="{DF171BD5-E0AC-41B6-BC37-B2046937B964}">
      <dsp:nvSpPr>
        <dsp:cNvPr id="0" name=""/>
        <dsp:cNvSpPr/>
      </dsp:nvSpPr>
      <dsp:spPr>
        <a:xfrm>
          <a:off x="0" y="1023353"/>
          <a:ext cx="5393361" cy="712530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Feature Selection with XGBoost</a:t>
          </a:r>
          <a:endParaRPr lang="en-US" sz="2900" kern="1200"/>
        </a:p>
      </dsp:txBody>
      <dsp:txXfrm>
        <a:off x="34783" y="1058136"/>
        <a:ext cx="5323795" cy="642964"/>
      </dsp:txXfrm>
    </dsp:sp>
    <dsp:sp modelId="{8AE54982-CC8B-4F77-8ED0-2809A7AB4A21}">
      <dsp:nvSpPr>
        <dsp:cNvPr id="0" name=""/>
        <dsp:cNvSpPr/>
      </dsp:nvSpPr>
      <dsp:spPr>
        <a:xfrm>
          <a:off x="0" y="1819404"/>
          <a:ext cx="5393361" cy="712530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/>
            <a:t>Feature Engineering</a:t>
          </a:r>
          <a:endParaRPr lang="en-US" sz="2900" kern="1200"/>
        </a:p>
      </dsp:txBody>
      <dsp:txXfrm>
        <a:off x="34783" y="1854187"/>
        <a:ext cx="5323795" cy="642964"/>
      </dsp:txXfrm>
    </dsp:sp>
    <dsp:sp modelId="{225595AF-BB3E-4C93-8CAE-200024253F37}">
      <dsp:nvSpPr>
        <dsp:cNvPr id="0" name=""/>
        <dsp:cNvSpPr/>
      </dsp:nvSpPr>
      <dsp:spPr>
        <a:xfrm>
          <a:off x="0" y="2615454"/>
          <a:ext cx="5393361" cy="712530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/>
            <a:t>Exploratory Data Analysis</a:t>
          </a:r>
          <a:endParaRPr lang="en-US" sz="2900" kern="1200"/>
        </a:p>
      </dsp:txBody>
      <dsp:txXfrm>
        <a:off x="34783" y="2650237"/>
        <a:ext cx="5323795" cy="642964"/>
      </dsp:txXfrm>
    </dsp:sp>
    <dsp:sp modelId="{3807CBA1-CDCF-43E5-9DB5-4D3FDF9A925C}">
      <dsp:nvSpPr>
        <dsp:cNvPr id="0" name=""/>
        <dsp:cNvSpPr/>
      </dsp:nvSpPr>
      <dsp:spPr>
        <a:xfrm>
          <a:off x="0" y="3411504"/>
          <a:ext cx="5393361" cy="712530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/>
            <a:t>SMOTE</a:t>
          </a:r>
          <a:endParaRPr lang="en-US" sz="2900" kern="1200"/>
        </a:p>
      </dsp:txBody>
      <dsp:txXfrm>
        <a:off x="34783" y="3446287"/>
        <a:ext cx="5323795" cy="6429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74D71-11C4-4E2E-B857-7F14E627CA51}">
      <dsp:nvSpPr>
        <dsp:cNvPr id="0" name=""/>
        <dsp:cNvSpPr/>
      </dsp:nvSpPr>
      <dsp:spPr>
        <a:xfrm>
          <a:off x="0" y="227303"/>
          <a:ext cx="5393361" cy="712530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/>
            <a:t>Splitting the data</a:t>
          </a:r>
          <a:endParaRPr lang="en-US" sz="2900" kern="1200"/>
        </a:p>
      </dsp:txBody>
      <dsp:txXfrm>
        <a:off x="34783" y="262086"/>
        <a:ext cx="5323795" cy="642964"/>
      </dsp:txXfrm>
    </dsp:sp>
    <dsp:sp modelId="{DF171BD5-E0AC-41B6-BC37-B2046937B964}">
      <dsp:nvSpPr>
        <dsp:cNvPr id="0" name=""/>
        <dsp:cNvSpPr/>
      </dsp:nvSpPr>
      <dsp:spPr>
        <a:xfrm>
          <a:off x="0" y="1023353"/>
          <a:ext cx="5393361" cy="712530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Feature Selection with XGBoost</a:t>
          </a:r>
          <a:endParaRPr lang="en-US" sz="2900" kern="1200" dirty="0"/>
        </a:p>
      </dsp:txBody>
      <dsp:txXfrm>
        <a:off x="34783" y="1058136"/>
        <a:ext cx="5323795" cy="642964"/>
      </dsp:txXfrm>
    </dsp:sp>
    <dsp:sp modelId="{8AE54982-CC8B-4F77-8ED0-2809A7AB4A21}">
      <dsp:nvSpPr>
        <dsp:cNvPr id="0" name=""/>
        <dsp:cNvSpPr/>
      </dsp:nvSpPr>
      <dsp:spPr>
        <a:xfrm>
          <a:off x="0" y="1819404"/>
          <a:ext cx="5393361" cy="712530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/>
            <a:t>Feature Engineering</a:t>
          </a:r>
          <a:endParaRPr lang="en-US" sz="2900" kern="1200" dirty="0"/>
        </a:p>
      </dsp:txBody>
      <dsp:txXfrm>
        <a:off x="34783" y="1854187"/>
        <a:ext cx="5323795" cy="642964"/>
      </dsp:txXfrm>
    </dsp:sp>
    <dsp:sp modelId="{225595AF-BB3E-4C93-8CAE-200024253F37}">
      <dsp:nvSpPr>
        <dsp:cNvPr id="0" name=""/>
        <dsp:cNvSpPr/>
      </dsp:nvSpPr>
      <dsp:spPr>
        <a:xfrm>
          <a:off x="0" y="2615454"/>
          <a:ext cx="5393361" cy="712530"/>
        </a:xfrm>
        <a:prstGeom prst="roundRect">
          <a:avLst/>
        </a:prstGeom>
        <a:gradFill rotWithShape="0">
          <a:gsLst>
            <a:gs pos="0">
              <a:schemeClr val="accent5">
                <a:hueOff val="-9114112"/>
                <a:satOff val="-620"/>
                <a:lumOff val="1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114112"/>
                <a:satOff val="-620"/>
                <a:lumOff val="1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114112"/>
                <a:satOff val="-620"/>
                <a:lumOff val="1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/>
            <a:t>Exploratory Data Analysis</a:t>
          </a:r>
          <a:endParaRPr lang="en-US" sz="2900" kern="1200"/>
        </a:p>
      </dsp:txBody>
      <dsp:txXfrm>
        <a:off x="34783" y="2650237"/>
        <a:ext cx="5323795" cy="642964"/>
      </dsp:txXfrm>
    </dsp:sp>
    <dsp:sp modelId="{3807CBA1-CDCF-43E5-9DB5-4D3FDF9A925C}">
      <dsp:nvSpPr>
        <dsp:cNvPr id="0" name=""/>
        <dsp:cNvSpPr/>
      </dsp:nvSpPr>
      <dsp:spPr>
        <a:xfrm>
          <a:off x="0" y="3411504"/>
          <a:ext cx="5393361" cy="712530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/>
            <a:t>SMOTE</a:t>
          </a:r>
          <a:endParaRPr lang="en-US" sz="2900" kern="1200"/>
        </a:p>
      </dsp:txBody>
      <dsp:txXfrm>
        <a:off x="34783" y="3446287"/>
        <a:ext cx="5323795" cy="6429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74D71-11C4-4E2E-B857-7F14E627CA51}">
      <dsp:nvSpPr>
        <dsp:cNvPr id="0" name=""/>
        <dsp:cNvSpPr/>
      </dsp:nvSpPr>
      <dsp:spPr>
        <a:xfrm>
          <a:off x="0" y="227303"/>
          <a:ext cx="5393361" cy="712530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/>
            <a:t>Splitting the data</a:t>
          </a:r>
          <a:endParaRPr lang="en-US" sz="2900" kern="1200"/>
        </a:p>
      </dsp:txBody>
      <dsp:txXfrm>
        <a:off x="34783" y="262086"/>
        <a:ext cx="5323795" cy="642964"/>
      </dsp:txXfrm>
    </dsp:sp>
    <dsp:sp modelId="{DF171BD5-E0AC-41B6-BC37-B2046937B964}">
      <dsp:nvSpPr>
        <dsp:cNvPr id="0" name=""/>
        <dsp:cNvSpPr/>
      </dsp:nvSpPr>
      <dsp:spPr>
        <a:xfrm>
          <a:off x="0" y="1023353"/>
          <a:ext cx="5393361" cy="712530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Feature Selection with XGBoost</a:t>
          </a:r>
          <a:endParaRPr lang="en-US" sz="2900" kern="1200"/>
        </a:p>
      </dsp:txBody>
      <dsp:txXfrm>
        <a:off x="34783" y="1058136"/>
        <a:ext cx="5323795" cy="642964"/>
      </dsp:txXfrm>
    </dsp:sp>
    <dsp:sp modelId="{8AE54982-CC8B-4F77-8ED0-2809A7AB4A21}">
      <dsp:nvSpPr>
        <dsp:cNvPr id="0" name=""/>
        <dsp:cNvSpPr/>
      </dsp:nvSpPr>
      <dsp:spPr>
        <a:xfrm>
          <a:off x="0" y="1819404"/>
          <a:ext cx="5393361" cy="712530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/>
            <a:t>Feature Engineering</a:t>
          </a:r>
          <a:endParaRPr lang="en-US" sz="2900" kern="1200"/>
        </a:p>
      </dsp:txBody>
      <dsp:txXfrm>
        <a:off x="34783" y="1854187"/>
        <a:ext cx="5323795" cy="642964"/>
      </dsp:txXfrm>
    </dsp:sp>
    <dsp:sp modelId="{225595AF-BB3E-4C93-8CAE-200024253F37}">
      <dsp:nvSpPr>
        <dsp:cNvPr id="0" name=""/>
        <dsp:cNvSpPr/>
      </dsp:nvSpPr>
      <dsp:spPr>
        <a:xfrm>
          <a:off x="0" y="2615454"/>
          <a:ext cx="5393361" cy="712530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/>
            <a:t>Exploratory Data Analysis</a:t>
          </a:r>
          <a:endParaRPr lang="en-US" sz="2900" kern="1200" dirty="0"/>
        </a:p>
      </dsp:txBody>
      <dsp:txXfrm>
        <a:off x="34783" y="2650237"/>
        <a:ext cx="5323795" cy="642964"/>
      </dsp:txXfrm>
    </dsp:sp>
    <dsp:sp modelId="{3807CBA1-CDCF-43E5-9DB5-4D3FDF9A925C}">
      <dsp:nvSpPr>
        <dsp:cNvPr id="0" name=""/>
        <dsp:cNvSpPr/>
      </dsp:nvSpPr>
      <dsp:spPr>
        <a:xfrm>
          <a:off x="0" y="3411504"/>
          <a:ext cx="5393361" cy="71253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/>
            <a:t>SMOTE</a:t>
          </a:r>
          <a:endParaRPr lang="en-US" sz="2900" kern="1200"/>
        </a:p>
      </dsp:txBody>
      <dsp:txXfrm>
        <a:off x="34783" y="3446287"/>
        <a:ext cx="5323795" cy="6429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976DE8-1443-4A1F-B957-A33A2CE8F5DB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EC056-4B39-44C9-BA42-8FC52EF9AFEC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3680E-4194-404B-82C4-2F2978E4EAF4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Scaling Techniques: Normalize input data to enhance generalization.</a:t>
          </a:r>
          <a:endParaRPr lang="en-US" sz="2500" kern="1200" dirty="0"/>
        </a:p>
      </dsp:txBody>
      <dsp:txXfrm>
        <a:off x="1435590" y="531"/>
        <a:ext cx="9080009" cy="1242935"/>
      </dsp:txXfrm>
    </dsp:sp>
    <dsp:sp modelId="{C4702AAB-E178-4F71-B9F2-0099FBD756B9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E3C6EE-657C-41F9-9AA6-96A509929803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D4DEA-C8E5-4CAE-90AA-5C00DDDE0AC3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Outlier Analysis: Remove noise and anomalies for improved preprocessing.</a:t>
          </a:r>
          <a:endParaRPr lang="en-US" sz="2500" kern="1200" dirty="0"/>
        </a:p>
      </dsp:txBody>
      <dsp:txXfrm>
        <a:off x="1435590" y="1554201"/>
        <a:ext cx="9080009" cy="1242935"/>
      </dsp:txXfrm>
    </dsp:sp>
    <dsp:sp modelId="{3B10C750-BE5A-437F-A680-892517DF770B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A5517A-28D5-4368-B612-3413D7F27837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D2BFCC-927D-48D7-9D54-66DB44346A45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Explainable AI (XAI): </a:t>
          </a:r>
          <a:r>
            <a:rPr lang="en-GB" sz="2500" kern="1200" dirty="0"/>
            <a:t>Provide insights into model decisions. Increase trust and interpretation by cybersecurity experts.</a:t>
          </a:r>
          <a:endParaRPr lang="en-US" sz="2500" kern="1200" dirty="0"/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F5F00-5ED5-4278-BE83-B2BF8B59EB28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75022-C337-4E58-AFE5-2DABF7A39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1103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198B2-AAFF-42D0-B6BE-BF6C466FA1F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8907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1536F-8557-E3D5-1C1D-182F04FB6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27CC35-5545-99CF-7820-2CBBB88D1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FD96B-6E6C-30E1-1979-783CA0D73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A2BB-E26D-4840-BC22-A291ADD0F337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DEA2B-27FC-B21A-8F69-1C946A5C3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28BE9-CC20-0F85-1887-B316EAFA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2555-3CC4-42EC-ABFF-869747FED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799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D6AF8-FE99-3917-1F00-D48F7AEED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8F5D42-F837-EC0D-79B7-2815DB309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55CFD-440E-81EF-805B-7510D8CA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A2BB-E26D-4840-BC22-A291ADD0F337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806DC-3CE6-92E8-A729-954C3F996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54CD8-9D53-DE92-145E-B4ECCC9C8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2555-3CC4-42EC-ABFF-869747FED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178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39D936-FD88-2E6C-DACA-74723337E1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E87DD6-D59D-97F3-79BB-E22ED3B9C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F1243-3220-7201-EEB3-6A58694F3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A2BB-E26D-4840-BC22-A291ADD0F337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8E05D-A2DE-0770-F20F-A61F8CD3F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54879-A5BF-C5E7-606A-8D3B93386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2555-3CC4-42EC-ABFF-869747FED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857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8A12-1F7E-6B48-E2F0-C508D1A01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60562-7FC5-33A3-5D97-7FDCADE4B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9E30F-2CE6-B7EC-E081-D4292FCB9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A2BB-E26D-4840-BC22-A291ADD0F337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E4B7F-31A2-A4D9-3893-E3733D431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EBE2A-1607-145D-B20B-D7C162F7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2555-3CC4-42EC-ABFF-869747FED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515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9F726-EC06-4710-7834-F93C4759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EB1FA-B980-509A-A699-94D33D373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4815-E933-90BB-BE45-56D04E16E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A2BB-E26D-4840-BC22-A291ADD0F337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307A8-B0D3-C85E-EB05-21D83A20C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82507-E6F7-AF07-1C4B-F8C79B3C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2555-3CC4-42EC-ABFF-869747FED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1713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DC103-A49A-1C97-1951-DA31044B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E48DC-5507-10D0-6DF1-B5EF73E2E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8BDBB-985F-03D8-995C-770AB8958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07C40-1682-3C53-78AE-1DA08066D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A2BB-E26D-4840-BC22-A291ADD0F337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4F47D-DCD7-4CC4-28E3-1E4E77CEC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CC721-588F-369E-A469-3875F15C3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2555-3CC4-42EC-ABFF-869747FED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831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8754A-C9EB-9B32-BCF1-57C58B88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8BDB1-F379-A530-0EBD-6A3D57279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0EAE48-0421-491C-B69A-3115B7DF6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E7428C-81D9-1EBA-B617-CF54B819D3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0F81C5-F059-04B0-002D-67B5EE5484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E3AC22-BB72-9730-D3BC-B6B51D82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A2BB-E26D-4840-BC22-A291ADD0F337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15E41C-C638-5BA7-C4DA-CE3EBA2DB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60E8A2-106E-0C1E-E9B1-B4C21F2C5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2555-3CC4-42EC-ABFF-869747FED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65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95E3C-5A5F-53E1-0BF4-F6FB3CD9E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4E30F5-635A-8A87-3053-2C2172A66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A2BB-E26D-4840-BC22-A291ADD0F337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4A769-E3BF-12A3-9A9C-7E22C117D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7FF1DB-5900-25BA-3F5A-D634CF83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2555-3CC4-42EC-ABFF-869747FED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2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C559F3-52EA-9208-A859-A0870BD23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A2BB-E26D-4840-BC22-A291ADD0F337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3EFB0-8BC0-1D07-1795-31167A2C1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062C4-F970-4C47-162C-31E26535C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2555-3CC4-42EC-ABFF-869747FED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6077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E294F-8530-4B6B-EFCC-CAF7FE8DA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C1016-E668-CA22-B10A-5AA4A86BC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D07E2-0285-419C-6820-75B2889AF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75A84-14F1-94DE-3EBB-13F4C9105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A2BB-E26D-4840-BC22-A291ADD0F337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D055A-36A9-2B56-F8BF-722A6E267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AF7B1-6122-C98B-F55A-E0B9313F1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2555-3CC4-42EC-ABFF-869747FED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306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C0CC-6E82-72D5-0207-EA57C5B2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E354B4-A65F-B534-2BFE-586B0E0DAA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62D1FD-4926-4F57-C31B-87D770125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342E00-DD06-30AA-CFC6-F372EEF6E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A2BB-E26D-4840-BC22-A291ADD0F337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91F86-73A8-051B-094C-08AAEB174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330F8-0F22-797E-B5D1-25D3DC75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2555-3CC4-42EC-ABFF-869747FED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566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34BA5A-9317-6519-6629-306084FF1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AD21C-4E3D-D892-E179-415D87D21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DE4F8-AFD9-4FB2-7727-E8F51EC633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B7A2BB-E26D-4840-BC22-A291ADD0F337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93F03-7BFC-C2F1-6B74-B049E845B7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0B4BB-24A3-492A-C679-4800139C8A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EE2555-3CC4-42EC-ABFF-869747FED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75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.gif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40537-024-00886-w" TargetMode="External"/><Relationship Id="rId2" Type="http://schemas.openxmlformats.org/officeDocument/2006/relationships/hyperlink" Target="https://easychair.org/publications/preprint/HzQKH/ope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hyperlink" Target="https://github.com/ISCX/CICFlowMeter.%2010.13140/RG.2.2.13827.20003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20.png"/><Relationship Id="rId4" Type="http://schemas.openxmlformats.org/officeDocument/2006/relationships/image" Target="../media/image1.gif"/><Relationship Id="rId9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E5B7D5D7-19C6-D2D2-D680-16D09D259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282" y="403121"/>
            <a:ext cx="2377986" cy="1337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A4D0DC-4830-C0C6-5E12-C4E02A4989B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AED366-D5D0-0B87-012D-1CE1EC13B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33" y="2888174"/>
            <a:ext cx="11504536" cy="1020097"/>
          </a:xfrm>
        </p:spPr>
        <p:txBody>
          <a:bodyPr>
            <a:noAutofit/>
          </a:bodyPr>
          <a:lstStyle/>
          <a:p>
            <a:r>
              <a:rPr lang="en-GB" sz="4400" b="1" dirty="0"/>
              <a:t>Machine learning for intrusion detection using CIC-IDS2017</a:t>
            </a:r>
            <a:endParaRPr lang="en-IN" sz="4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1103E3-DB58-FB8A-9ED1-25FF2ACEC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5742" y="5056137"/>
            <a:ext cx="3392526" cy="1337187"/>
          </a:xfrm>
        </p:spPr>
        <p:txBody>
          <a:bodyPr>
            <a:normAutofit/>
          </a:bodyPr>
          <a:lstStyle/>
          <a:p>
            <a:pPr algn="l"/>
            <a:r>
              <a:rPr lang="en-IN" sz="2000" b="1" dirty="0"/>
              <a:t>Presented by</a:t>
            </a:r>
          </a:p>
          <a:p>
            <a:pPr algn="l"/>
            <a:r>
              <a:rPr lang="en-IN" dirty="0"/>
              <a:t>Ruturaj Jayant Kotwal</a:t>
            </a:r>
          </a:p>
          <a:p>
            <a:pPr algn="l"/>
            <a:r>
              <a:rPr lang="en-IN" dirty="0" err="1"/>
              <a:t>Advait</a:t>
            </a:r>
            <a:r>
              <a:rPr lang="en-IN" dirty="0"/>
              <a:t> Santosh Lanjekar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8CD908-2B6A-CBC6-42F3-587E774806A1}"/>
              </a:ext>
            </a:extLst>
          </p:cNvPr>
          <p:cNvSpPr txBox="1"/>
          <p:nvPr/>
        </p:nvSpPr>
        <p:spPr>
          <a:xfrm>
            <a:off x="343733" y="5340009"/>
            <a:ext cx="33925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Guide</a:t>
            </a:r>
          </a:p>
          <a:p>
            <a:r>
              <a:rPr lang="en-IN" sz="2400" dirty="0"/>
              <a:t>Prof. </a:t>
            </a:r>
            <a:r>
              <a:rPr lang="en-IN" sz="2400" dirty="0" err="1"/>
              <a:t>Dr.</a:t>
            </a:r>
            <a:r>
              <a:rPr lang="en-IN" sz="2400" dirty="0"/>
              <a:t> Christian </a:t>
            </a:r>
            <a:r>
              <a:rPr lang="en-IN" sz="2400" dirty="0" err="1"/>
              <a:t>Groth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48321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AD04B-5724-6915-4722-5ED63114F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255E7-E15C-3742-F427-1C1F5651C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Binary Classification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854547-10A7-E977-6EC4-27022CA4B5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552444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IN" dirty="0"/>
              <a:t>Overview of Models</a:t>
            </a:r>
          </a:p>
          <a:p>
            <a:pPr lvl="1" algn="just"/>
            <a:r>
              <a:rPr lang="en-GB" dirty="0"/>
              <a:t>Five MLP models ranging from minimal to maximal complexity.</a:t>
            </a:r>
            <a:endParaRPr lang="en-IN" dirty="0"/>
          </a:p>
          <a:p>
            <a:pPr lvl="1" algn="just"/>
            <a:r>
              <a:rPr lang="en-GB" dirty="0"/>
              <a:t>Minimal (Model 1): 4 layers, 8-2 units, low memory usage.</a:t>
            </a:r>
            <a:endParaRPr lang="en-IN" dirty="0"/>
          </a:p>
          <a:p>
            <a:pPr lvl="1" algn="just"/>
            <a:r>
              <a:rPr lang="en-GB" dirty="0"/>
              <a:t>Maximal (Model 5): 9 layers, 256-2 units, high accuracy.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4070D7-3ABF-CC5F-2482-ABFBD35889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552444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IN" dirty="0"/>
              <a:t>Training Details</a:t>
            </a:r>
          </a:p>
          <a:p>
            <a:pPr lvl="1" algn="just"/>
            <a:r>
              <a:rPr lang="en-GB" dirty="0"/>
              <a:t>Optimizer: Adam with binary cross-entropy loss.</a:t>
            </a:r>
          </a:p>
          <a:p>
            <a:pPr lvl="1" algn="just"/>
            <a:r>
              <a:rPr lang="en-GB" dirty="0"/>
              <a:t>Early Stopping: Stops after 8 epochs of no validation improvement.</a:t>
            </a:r>
          </a:p>
          <a:p>
            <a:pPr lvl="1" algn="just"/>
            <a:r>
              <a:rPr lang="en-GB" dirty="0"/>
              <a:t>Learning Rate: Dynamically adjusted.</a:t>
            </a:r>
          </a:p>
          <a:p>
            <a:pPr lvl="1" algn="just"/>
            <a:r>
              <a:rPr lang="en-GB" dirty="0"/>
              <a:t>Batch Size: Best performance at 1024.</a:t>
            </a:r>
            <a:endParaRPr lang="en-IN" dirty="0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C0154B2C-2768-A12B-571C-CD25D71FD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386" y="403121"/>
            <a:ext cx="1671881" cy="940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6B5954-8FC1-EE6F-657C-77BAE3D88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42" y="4513006"/>
            <a:ext cx="11871316" cy="1663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6E023E-02C4-BB50-02C8-0A28E9FC6D52}"/>
              </a:ext>
            </a:extLst>
          </p:cNvPr>
          <p:cNvSpPr txBox="1"/>
          <p:nvPr/>
        </p:nvSpPr>
        <p:spPr>
          <a:xfrm>
            <a:off x="4597776" y="6308209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Visualization of model_1_b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0221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2BD2E-CC71-7A53-174B-2B376925B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ECE41-9C1A-5DD4-1F86-D842EE5C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43741-B9FE-540B-628F-943A0F296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9268E202-AB9D-B697-B391-4AE723790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386" y="403121"/>
            <a:ext cx="1671881" cy="940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0DF290-2103-9F33-DE10-AC5183AB5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1142"/>
            <a:ext cx="6491808" cy="2144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CAB83D-A631-911C-3790-E1E9EFC26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752" y="2691655"/>
            <a:ext cx="5790704" cy="1823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791F8B-A608-DE64-F054-1AD96540E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2143" y="1785124"/>
            <a:ext cx="4316124" cy="32877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561362-A4C2-ACE6-8569-D1FACD32E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032" y="4791274"/>
            <a:ext cx="6152143" cy="193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06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0F233-3DBB-27AD-6D17-948E89274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3BCB-F413-8E08-6D6B-99D29E667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Multiclass Classification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785FFE-A541-9A38-50AF-7C8A18B94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484177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IN" dirty="0"/>
              <a:t>Model Overview:</a:t>
            </a:r>
          </a:p>
          <a:p>
            <a:pPr lvl="1" algn="just"/>
            <a:r>
              <a:rPr lang="en-IN" dirty="0"/>
              <a:t>Model_1_m (Minimal): 3 layers, 863 parameters.</a:t>
            </a:r>
          </a:p>
          <a:p>
            <a:pPr lvl="1" algn="just"/>
            <a:r>
              <a:rPr lang="en-IN" dirty="0"/>
              <a:t>Model_2_m: Adds 1 hidden layer, 1,135 parameters.</a:t>
            </a:r>
          </a:p>
          <a:p>
            <a:pPr lvl="1" algn="just"/>
            <a:r>
              <a:rPr lang="en-IN" dirty="0"/>
              <a:t>Model_3_m: 3 hidden layers, 1,407 parameters.</a:t>
            </a:r>
          </a:p>
          <a:p>
            <a:pPr lvl="1" algn="just"/>
            <a:r>
              <a:rPr lang="en-IN" dirty="0"/>
              <a:t>Model_4_m: 4 hidden layers, 1,679 parameters.</a:t>
            </a:r>
          </a:p>
          <a:p>
            <a:pPr lvl="1" algn="just"/>
            <a:r>
              <a:rPr lang="en-IN" dirty="0"/>
              <a:t>Model_5_m (Maximal): 5 hidden layers, 5,391 parameters.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E6665-870E-84A7-0F52-F3617EFF5F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algn="just"/>
            <a:r>
              <a:rPr lang="en-GB" dirty="0"/>
              <a:t>Design Highlights:</a:t>
            </a:r>
          </a:p>
          <a:p>
            <a:pPr lvl="1" algn="just"/>
            <a:r>
              <a:rPr lang="en-GB" dirty="0"/>
              <a:t>Activations: Tanh and SELU with </a:t>
            </a:r>
            <a:r>
              <a:rPr lang="en-GB" dirty="0" err="1"/>
              <a:t>softmax</a:t>
            </a:r>
            <a:r>
              <a:rPr lang="en-GB" dirty="0"/>
              <a:t> output.</a:t>
            </a:r>
          </a:p>
          <a:p>
            <a:pPr lvl="1" algn="just"/>
            <a:r>
              <a:rPr lang="en-GB" dirty="0"/>
              <a:t>Scalability: Balances complexity and performance, using a similar process as binary classification.</a:t>
            </a:r>
            <a:endParaRPr lang="en-IN" dirty="0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FF032151-CC50-5720-EE33-0CA6856F0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386" y="403121"/>
            <a:ext cx="1671881" cy="940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0A74FF-262B-48EA-164E-18F8A935F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13" y="4309802"/>
            <a:ext cx="11460174" cy="18671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FD886C-581D-6D76-36D1-73E9FFF6ED9A}"/>
              </a:ext>
            </a:extLst>
          </p:cNvPr>
          <p:cNvSpPr txBox="1"/>
          <p:nvPr/>
        </p:nvSpPr>
        <p:spPr>
          <a:xfrm>
            <a:off x="4597776" y="6308209"/>
            <a:ext cx="291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Visualization of model_1_m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6072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CCC4F-8B67-42FC-D74F-603970C23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7D13A-BE16-38C9-0BD0-087BE360F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E7C30-A307-A655-EC37-95AE0AED1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39B66C7C-D287-CE29-08F1-1D0C5A41A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386" y="403121"/>
            <a:ext cx="1671881" cy="940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287608-CC77-B7DF-F933-2121FEF84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46" y="485632"/>
            <a:ext cx="5065360" cy="29078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9217E1-19B0-3E82-A98F-6731F94F6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340105"/>
            <a:ext cx="4080387" cy="2053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454938-53D4-F83E-29A5-60A0D38E0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46" y="3775593"/>
            <a:ext cx="7518843" cy="27264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107463-02F8-E530-C84A-60B238F5E289}"/>
              </a:ext>
            </a:extLst>
          </p:cNvPr>
          <p:cNvSpPr txBox="1"/>
          <p:nvPr/>
        </p:nvSpPr>
        <p:spPr>
          <a:xfrm>
            <a:off x="1644884" y="6505631"/>
            <a:ext cx="5421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Training and Validation Loss &amp; Accuracy over epochs for model_5_m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942824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88D00-AA43-4D86-2A7B-0AE93841E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43EE-9BD6-CBEC-AD67-8A9635AB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Future Outlook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BCA9875-3225-F699-22B3-73C743EF42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46347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8330B2DA-A559-BAB7-78F0-250946FDDE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386" y="403121"/>
            <a:ext cx="1671881" cy="9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9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88E69-5B7A-7C24-7B43-AEC803F20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DD115-D9F1-7B57-0C8A-DB03F964D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4D714-BC92-E6FA-7724-1793D6617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dirty="0"/>
              <a:t>Best Performance: Model_5_m achieves 93.00% accuracy with the lowest FAR (0.0310) and AMR (0.2249).</a:t>
            </a:r>
          </a:p>
          <a:p>
            <a:pPr algn="just"/>
            <a:r>
              <a:rPr lang="en-GB" dirty="0"/>
              <a:t>Efficiency: Maintains low latency (0.042 </a:t>
            </a:r>
            <a:r>
              <a:rPr lang="en-GB" dirty="0" err="1"/>
              <a:t>ms</a:t>
            </a:r>
            <a:r>
              <a:rPr lang="en-GB" dirty="0"/>
              <a:t>), despite higher memory usage.</a:t>
            </a:r>
          </a:p>
          <a:p>
            <a:pPr algn="just"/>
            <a:r>
              <a:rPr lang="en-GB" dirty="0"/>
              <a:t>Recommendations:</a:t>
            </a:r>
          </a:p>
          <a:p>
            <a:pPr lvl="1" algn="just"/>
            <a:r>
              <a:rPr lang="en-GB" dirty="0"/>
              <a:t>Model_5_m: Ideal for precision-focused systems prioritizing accuracy and recall.</a:t>
            </a:r>
          </a:p>
          <a:p>
            <a:pPr lvl="1" algn="just"/>
            <a:r>
              <a:rPr lang="en-GB" dirty="0"/>
              <a:t>Model_1_m: Lightweight alternative for resource-constrained environments.</a:t>
            </a:r>
            <a:endParaRPr lang="en-IN" dirty="0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47EF57A7-4B8F-0F00-7A07-CF76872C9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386" y="403121"/>
            <a:ext cx="1671881" cy="9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31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0E7A9-A49C-DBCB-2F87-358A37814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C802-5611-7C04-1009-5A73CFB5F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59730-008C-C259-FBAB-0D66BB599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GB" dirty="0" err="1"/>
              <a:t>Echeta</a:t>
            </a:r>
            <a:r>
              <a:rPr lang="en-GB" dirty="0"/>
              <a:t>, I., 2024. Development of an Intrusion Detection System Using Multilayer Perceptron. </a:t>
            </a:r>
            <a:r>
              <a:rPr lang="en-GB" dirty="0">
                <a:hlinkClick r:id="rId2"/>
              </a:rPr>
              <a:t>https://easychair.org/publications/preprint/HzQKH/open</a:t>
            </a:r>
            <a:endParaRPr lang="en-GB" dirty="0"/>
          </a:p>
          <a:p>
            <a:pPr algn="just"/>
            <a:r>
              <a:rPr lang="en-IN" dirty="0"/>
              <a:t>Talukder, M.A., Islam, M.M., Uddin, M.A. et al. Machine learning-based network intrusion detection for big and imbalanced data using oversampling, stacking feature embedding and feature extraction. J Big Data 11, 33 (2024). </a:t>
            </a:r>
            <a:r>
              <a:rPr lang="en-IN" dirty="0">
                <a:hlinkClick r:id="rId3"/>
              </a:rPr>
              <a:t>https://doi.org/10.1186/s40537-024-00886-w</a:t>
            </a:r>
            <a:endParaRPr lang="en-IN" dirty="0"/>
          </a:p>
          <a:p>
            <a:pPr algn="just"/>
            <a:r>
              <a:rPr lang="en-IN" dirty="0"/>
              <a:t>Iman </a:t>
            </a:r>
            <a:r>
              <a:rPr lang="en-IN" dirty="0" err="1"/>
              <a:t>Sharafaldin</a:t>
            </a:r>
            <a:r>
              <a:rPr lang="en-IN" dirty="0"/>
              <a:t>, Arash Habibi Lashkari, and Ali A. Ghorbani, “Toward Generating a New Intrusion Detection Dataset and Intrusion Traffic Characterization”, 4th International Conference on Information Systems Security and Privacy (ICISSP), Portugal, January 2018.</a:t>
            </a:r>
          </a:p>
          <a:p>
            <a:pPr algn="just"/>
            <a:r>
              <a:rPr lang="en-IN" dirty="0"/>
              <a:t>Habibi Lashkari, Arash. (2018). CICFlowmeter-V4.0 (formerly known as </a:t>
            </a:r>
            <a:r>
              <a:rPr lang="en-IN" dirty="0" err="1"/>
              <a:t>ISCXFlowMeter</a:t>
            </a:r>
            <a:r>
              <a:rPr lang="en-IN" dirty="0"/>
              <a:t>) is a network traffic Bi-flow generator and analyser for anomaly detection. </a:t>
            </a:r>
            <a:r>
              <a:rPr lang="en-IN" dirty="0">
                <a:hlinkClick r:id="rId4"/>
              </a:rPr>
              <a:t>https://github.com/ISCX/CICFlowMeter. 10.13140/RG.2.2.13827.20003</a:t>
            </a:r>
            <a:r>
              <a:rPr lang="en-IN" dirty="0"/>
              <a:t>.</a:t>
            </a:r>
          </a:p>
          <a:p>
            <a:pPr algn="just"/>
            <a:endParaRPr lang="en-IN" dirty="0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60E023D5-2935-A56D-40F5-58380E585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386" y="403121"/>
            <a:ext cx="1671881" cy="9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05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33A2C-A030-F991-27EC-871FFE279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0677C8B-7533-4224-8FBB-04770A4F0A5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CA4B25-1D1F-2CE4-D681-6EADEDD22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3C096D-5DB1-0D76-E793-74A8CAF13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08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287061" y="1533032"/>
            <a:ext cx="1416784" cy="1268894"/>
          </a:xfrm>
          <a:prstGeom prst="hexagon">
            <a:avLst>
              <a:gd name="adj" fmla="val 26207"/>
              <a:gd name="vf" fmla="val 115470"/>
            </a:avLst>
          </a:prstGeom>
          <a:noFill/>
          <a:ln w="25400" cap="flat" cmpd="sng">
            <a:solidFill>
              <a:srgbClr val="FFFF1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5363790" y="2157687"/>
            <a:ext cx="1416784" cy="1268894"/>
          </a:xfrm>
          <a:prstGeom prst="hexagon">
            <a:avLst>
              <a:gd name="adj" fmla="val 26207"/>
              <a:gd name="vf" fmla="val 115470"/>
            </a:avLst>
          </a:prstGeom>
          <a:noFill/>
          <a:ln w="25400" cap="flat" cmpd="sng">
            <a:solidFill>
              <a:srgbClr val="FFFF1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6453054" y="1510610"/>
            <a:ext cx="1416784" cy="1268894"/>
          </a:xfrm>
          <a:prstGeom prst="hexagon">
            <a:avLst>
              <a:gd name="adj" fmla="val 26207"/>
              <a:gd name="vf" fmla="val 115470"/>
            </a:avLst>
          </a:prstGeom>
          <a:noFill/>
          <a:ln w="25400" cap="flat" cmpd="sng">
            <a:solidFill>
              <a:srgbClr val="FFFF1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7539427" y="2157687"/>
            <a:ext cx="1416784" cy="1268894"/>
          </a:xfrm>
          <a:prstGeom prst="hexagon">
            <a:avLst>
              <a:gd name="adj" fmla="val 26207"/>
              <a:gd name="vf" fmla="val 115470"/>
            </a:avLst>
          </a:prstGeom>
          <a:noFill/>
          <a:ln w="25400" cap="flat" cmpd="sng">
            <a:solidFill>
              <a:srgbClr val="FFFF1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8628691" y="2793931"/>
            <a:ext cx="1416784" cy="1268894"/>
          </a:xfrm>
          <a:prstGeom prst="hexagon">
            <a:avLst>
              <a:gd name="adj" fmla="val 26207"/>
              <a:gd name="vf" fmla="val 115470"/>
            </a:avLst>
          </a:prstGeom>
          <a:noFill/>
          <a:ln w="25400" cap="flat" cmpd="sng">
            <a:solidFill>
              <a:srgbClr val="FFFF1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6445104" y="2782342"/>
            <a:ext cx="1416784" cy="1268894"/>
          </a:xfrm>
          <a:prstGeom prst="hexagon">
            <a:avLst>
              <a:gd name="adj" fmla="val 26207"/>
              <a:gd name="vf" fmla="val 115470"/>
            </a:avLst>
          </a:prstGeom>
          <a:noFill/>
          <a:ln w="25400" cap="flat" cmpd="sng">
            <a:solidFill>
              <a:srgbClr val="FFFF1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4274526" y="2793092"/>
            <a:ext cx="1416784" cy="1268894"/>
          </a:xfrm>
          <a:prstGeom prst="hexagon">
            <a:avLst>
              <a:gd name="adj" fmla="val 26207"/>
              <a:gd name="vf" fmla="val 115470"/>
            </a:avLst>
          </a:prstGeom>
          <a:noFill/>
          <a:ln w="25400" cap="flat" cmpd="sng">
            <a:solidFill>
              <a:srgbClr val="FFFF1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5363790" y="3418705"/>
            <a:ext cx="1416784" cy="1268894"/>
          </a:xfrm>
          <a:prstGeom prst="hexagon">
            <a:avLst>
              <a:gd name="adj" fmla="val 26207"/>
              <a:gd name="vf" fmla="val 115470"/>
            </a:avLst>
          </a:prstGeom>
          <a:noFill/>
          <a:ln w="25400" cap="flat" cmpd="sng">
            <a:solidFill>
              <a:srgbClr val="FFFF1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6453054" y="4043360"/>
            <a:ext cx="1416784" cy="1268894"/>
          </a:xfrm>
          <a:prstGeom prst="hexagon">
            <a:avLst>
              <a:gd name="adj" fmla="val 26207"/>
              <a:gd name="vf" fmla="val 115470"/>
            </a:avLst>
          </a:prstGeom>
          <a:noFill/>
          <a:ln w="25400" cap="flat" cmpd="sng">
            <a:solidFill>
              <a:srgbClr val="FFFF1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4282476" y="4061028"/>
            <a:ext cx="1416784" cy="1268894"/>
          </a:xfrm>
          <a:prstGeom prst="hexagon">
            <a:avLst>
              <a:gd name="adj" fmla="val 26207"/>
              <a:gd name="vf" fmla="val 115470"/>
            </a:avLst>
          </a:prstGeom>
          <a:noFill/>
          <a:ln w="25400" cap="flat" cmpd="sng">
            <a:solidFill>
              <a:srgbClr val="FFFF1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3193617" y="3439211"/>
            <a:ext cx="1416784" cy="1268894"/>
          </a:xfrm>
          <a:prstGeom prst="hexagon">
            <a:avLst>
              <a:gd name="adj" fmla="val 26207"/>
              <a:gd name="vf" fmla="val 115470"/>
            </a:avLst>
          </a:prstGeom>
          <a:noFill/>
          <a:ln w="25400" cap="flat" cmpd="sng">
            <a:solidFill>
              <a:srgbClr val="FFFF1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2112303" y="2782342"/>
            <a:ext cx="1416784" cy="1268894"/>
          </a:xfrm>
          <a:prstGeom prst="hexagon">
            <a:avLst>
              <a:gd name="adj" fmla="val 26207"/>
              <a:gd name="vf" fmla="val 115470"/>
            </a:avLst>
          </a:prstGeom>
          <a:noFill/>
          <a:ln w="25400" cap="flat" cmpd="sng">
            <a:solidFill>
              <a:srgbClr val="FFFF1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1" descr="Fingerprin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1406" y="4388065"/>
            <a:ext cx="64008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" descr="Beetl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41406" y="1810277"/>
            <a:ext cx="64008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" descr="Unlock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73920" y="3079627"/>
            <a:ext cx="64008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 descr="Interne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23164" y="3110040"/>
            <a:ext cx="64008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 descr="Smart Phon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41663" y="2464947"/>
            <a:ext cx="64008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" descr="Security camera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8993732" y="3119171"/>
            <a:ext cx="640080" cy="64008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 txBox="1"/>
          <p:nvPr/>
        </p:nvSpPr>
        <p:spPr>
          <a:xfrm>
            <a:off x="3323589" y="3849674"/>
            <a:ext cx="11777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Computer Security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5472398" y="3884717"/>
            <a:ext cx="117779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Fingerprint</a:t>
            </a:r>
            <a:endParaRPr/>
          </a:p>
        </p:txBody>
      </p:sp>
      <p:sp>
        <p:nvSpPr>
          <p:cNvPr id="107" name="Google Shape;107;p1"/>
          <p:cNvSpPr txBox="1"/>
          <p:nvPr/>
        </p:nvSpPr>
        <p:spPr>
          <a:xfrm>
            <a:off x="7656390" y="2648037"/>
            <a:ext cx="117779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CCTV</a:t>
            </a:r>
            <a:endParaRPr/>
          </a:p>
        </p:txBody>
      </p:sp>
      <p:sp>
        <p:nvSpPr>
          <p:cNvPr id="108" name="Google Shape;108;p1"/>
          <p:cNvSpPr txBox="1"/>
          <p:nvPr/>
        </p:nvSpPr>
        <p:spPr>
          <a:xfrm>
            <a:off x="4374949" y="4472449"/>
            <a:ext cx="11777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Global Security</a:t>
            </a:r>
            <a:endParaRPr/>
          </a:p>
        </p:txBody>
      </p:sp>
      <p:sp>
        <p:nvSpPr>
          <p:cNvPr id="109" name="Google Shape;109;p1"/>
          <p:cNvSpPr txBox="1"/>
          <p:nvPr/>
        </p:nvSpPr>
        <p:spPr>
          <a:xfrm>
            <a:off x="6556715" y="3196487"/>
            <a:ext cx="11777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Secure Payment</a:t>
            </a:r>
            <a:endParaRPr/>
          </a:p>
        </p:txBody>
      </p:sp>
      <p:sp>
        <p:nvSpPr>
          <p:cNvPr id="110" name="Google Shape;110;p1"/>
          <p:cNvSpPr txBox="1"/>
          <p:nvPr/>
        </p:nvSpPr>
        <p:spPr>
          <a:xfrm>
            <a:off x="4374949" y="1868707"/>
            <a:ext cx="11777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Device Security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78922-9F11-4B27-886E-9E698B6DE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867E-0B7E-5427-8A7A-3E5B6FB95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Use of Multilayered Perceptrons in IDSs</a:t>
            </a:r>
            <a:endParaRPr lang="en-IN" dirty="0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799E6FF3-2F45-5629-92FC-9954FB584C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45624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C8E7354E-634E-A40C-16AB-40F7647F98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386" y="403121"/>
            <a:ext cx="1671881" cy="9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26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530568-300F-FFD5-7917-C0903CFC0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22898-A854-BD75-FE45-8965C772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pPr algn="ctr"/>
            <a:r>
              <a:rPr lang="en-IN" sz="5400" dirty="0"/>
              <a:t>CIC-IDS2017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6C7FE-0AE8-CA11-6A30-D30D17795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algn="just"/>
            <a:r>
              <a:rPr lang="en-GB" sz="2200" dirty="0"/>
              <a:t>Real-world traffic, including benign and updated attack types (e.g., brute force, DDoS, botnet attacks).</a:t>
            </a:r>
          </a:p>
          <a:p>
            <a:pPr algn="just"/>
            <a:r>
              <a:rPr lang="en-GB" sz="2200" dirty="0"/>
              <a:t>80 network traffic features extracted with CICFlowMeter.</a:t>
            </a:r>
          </a:p>
          <a:p>
            <a:pPr algn="just"/>
            <a:r>
              <a:rPr lang="en-GB" sz="2200" dirty="0"/>
              <a:t>Significant class imbalance was observed, with benign traffic comprising 84.92% of the binary dataset.</a:t>
            </a:r>
            <a:endParaRPr lang="en-IN" sz="2200" dirty="0"/>
          </a:p>
        </p:txBody>
      </p:sp>
      <p:pic>
        <p:nvPicPr>
          <p:cNvPr id="5" name="Picture 4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AF489168-173F-C0ED-8366-9CB6136FCC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341" b="2"/>
          <a:stretch/>
        </p:blipFill>
        <p:spPr>
          <a:xfrm>
            <a:off x="6100538" y="1345706"/>
            <a:ext cx="4911591" cy="5105320"/>
          </a:xfrm>
          <a:prstGeom prst="rect">
            <a:avLst/>
          </a:prstGeom>
        </p:spPr>
      </p:pic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34251524-159F-B945-F24F-8628E9FFE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386" y="403121"/>
            <a:ext cx="1671881" cy="9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74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270049-A660-6A99-3BF7-C1AAE9DA4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263DC-B808-D3CB-D41A-DAE27FDEE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Data Preparation</a:t>
            </a:r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5DAE75A6-D9B6-AD10-4796-1B595585A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386" y="403121"/>
            <a:ext cx="1671881" cy="940131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C2158D4-E314-6256-D22A-56971536C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2903301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1D2D012-B177-AEEA-CA49-7C7731025A41}"/>
              </a:ext>
            </a:extLst>
          </p:cNvPr>
          <p:cNvSpPr txBox="1"/>
          <p:nvPr/>
        </p:nvSpPr>
        <p:spPr>
          <a:xfrm>
            <a:off x="6454906" y="2477800"/>
            <a:ext cx="53933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Training (75%), Validation (10%), Test (15%).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Stratified splitting to maintain class distribution.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Reproducibility ensured via fixed random seed and dataset shuffling.</a:t>
            </a:r>
          </a:p>
        </p:txBody>
      </p:sp>
    </p:spTree>
    <p:extLst>
      <p:ext uri="{BB962C8B-B14F-4D97-AF65-F5344CB8AC3E}">
        <p14:creationId xmlns:p14="http://schemas.microsoft.com/office/powerpoint/2010/main" val="1806441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FDCB8-9492-F835-B4EF-8AF5E1194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916A-A1DD-9C86-B3A0-BE71EDA5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pPr algn="ctr"/>
            <a:endParaRPr lang="en-IN" dirty="0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F454D917-D0CF-3D1E-04FF-5316D372D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386" y="403121"/>
            <a:ext cx="1671881" cy="940131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7AE42C1-2E32-A488-6886-9A05B27DBB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931354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27AC7063-EB33-1334-0863-B736036B8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1408" y="1343252"/>
            <a:ext cx="4513006" cy="542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49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D1DA0-1028-DDB1-EDA6-F08A51980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E7C48-C01B-1400-8F99-AEB2644AB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pPr algn="ctr"/>
            <a:endParaRPr lang="en-IN" dirty="0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55A507B7-FCFE-15DB-88B4-48755FF5D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386" y="403121"/>
            <a:ext cx="1671881" cy="940131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B4F1FA2-67EC-0D4D-A5D8-6922BD8AD3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3528813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7BE63E-44EE-A932-C986-231210660E14}"/>
              </a:ext>
            </a:extLst>
          </p:cNvPr>
          <p:cNvSpPr txBox="1"/>
          <p:nvPr/>
        </p:nvSpPr>
        <p:spPr>
          <a:xfrm>
            <a:off x="6231561" y="1825625"/>
            <a:ext cx="561670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b="1" dirty="0"/>
              <a:t>Purpose</a:t>
            </a:r>
            <a:r>
              <a:rPr lang="en-GB" sz="2400" dirty="0"/>
              <a:t>: Enhance model performance by transforming raw data.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b="1" dirty="0"/>
              <a:t>Focus</a:t>
            </a:r>
            <a:r>
              <a:rPr lang="en-GB" sz="2400" dirty="0"/>
              <a:t>: Applied to binary classification after feature selection.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b="1" dirty="0"/>
              <a:t>New features</a:t>
            </a:r>
            <a:r>
              <a:rPr lang="en-GB" sz="2400" dirty="0"/>
              <a:t>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sz="2400" dirty="0"/>
              <a:t>Combined importance: Weighted sum of related features.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sz="2400" dirty="0"/>
              <a:t>Ratios &amp; Differences: Differences between related features (e.g., packet lengths).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sz="2400" dirty="0"/>
              <a:t>Interaction features: Product of features (e.g., </a:t>
            </a:r>
            <a:r>
              <a:rPr lang="en-GB" sz="2400" dirty="0" err="1"/>
              <a:t>Bwd</a:t>
            </a:r>
            <a:r>
              <a:rPr lang="en-GB" sz="2400" dirty="0"/>
              <a:t> Packets/s × Flow Duration).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73611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D9048-D79E-E90D-4C19-81B1C2EA8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E8426-D6B1-8701-79A9-87F0CB862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pPr algn="ctr"/>
            <a:endParaRPr lang="en-IN" dirty="0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1527E9A4-9F61-C273-E1F5-624A8C5AE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386" y="403121"/>
            <a:ext cx="1671881" cy="940131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FBD531B-E138-3D7C-54C9-754123B183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6003027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0921E6F-0DC0-4326-982A-9567031AC513}"/>
              </a:ext>
            </a:extLst>
          </p:cNvPr>
          <p:cNvSpPr txBox="1"/>
          <p:nvPr/>
        </p:nvSpPr>
        <p:spPr>
          <a:xfrm>
            <a:off x="6231561" y="1478189"/>
            <a:ext cx="5616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Tool</a:t>
            </a:r>
            <a:r>
              <a:rPr lang="en-GB" dirty="0"/>
              <a:t>: </a:t>
            </a:r>
            <a:r>
              <a:rPr lang="en-GB" i="1" dirty="0" err="1"/>
              <a:t>ProfileReport</a:t>
            </a:r>
            <a:r>
              <a:rPr lang="en-GB" dirty="0"/>
              <a:t> module from the </a:t>
            </a:r>
            <a:r>
              <a:rPr lang="en-GB" i="1" dirty="0" err="1"/>
              <a:t>ydata_profiling</a:t>
            </a:r>
            <a:r>
              <a:rPr lang="en-GB" i="1" dirty="0"/>
              <a:t> </a:t>
            </a:r>
            <a:r>
              <a:rPr lang="en-GB" dirty="0"/>
              <a:t>library.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Focus</a:t>
            </a:r>
            <a:r>
              <a:rPr lang="en-GB" dirty="0"/>
              <a:t>: Limited to the final 20 features after feature selection and engineering.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61EB43-2E65-C3A1-C0B4-DC3B5D5A15F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12074"/>
          <a:stretch/>
        </p:blipFill>
        <p:spPr>
          <a:xfrm>
            <a:off x="6491126" y="4773384"/>
            <a:ext cx="5700874" cy="1997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255361-01C3-A1AA-685F-FE4B9034F8F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11800"/>
          <a:stretch/>
        </p:blipFill>
        <p:spPr>
          <a:xfrm>
            <a:off x="6487537" y="2619171"/>
            <a:ext cx="5704463" cy="215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77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4EFF2-7FEC-F0BE-B0C9-1E7B404A9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7A8B1-7B46-4360-DE60-FB97ED85F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pPr algn="ctr"/>
            <a:endParaRPr lang="en-IN" dirty="0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FF42813E-0793-B530-A37C-CDB6AC9E5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386" y="403121"/>
            <a:ext cx="1671881" cy="940131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43E7F5D-D3AA-71FE-E332-897FBB05F8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0149363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6BB498C-5400-E020-5E35-AF0782EE6F7D}"/>
              </a:ext>
            </a:extLst>
          </p:cNvPr>
          <p:cNvSpPr txBox="1"/>
          <p:nvPr/>
        </p:nvSpPr>
        <p:spPr>
          <a:xfrm>
            <a:off x="6231562" y="1343252"/>
            <a:ext cx="5616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Sampling ratio: 0.5 (minority class size = 50% of majority class).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Applied only to training set to prevent data leakage. </a:t>
            </a:r>
          </a:p>
          <a:p>
            <a:pPr algn="just"/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Assumes synthetic data represents true minority class complexity.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May miss nuanced minority class patterns.</a:t>
            </a:r>
            <a:endParaRPr lang="en-IN" dirty="0"/>
          </a:p>
        </p:txBody>
      </p:sp>
      <p:pic>
        <p:nvPicPr>
          <p:cNvPr id="5" name="SMOTE">
            <a:hlinkClick r:id="" action="ppaction://media"/>
            <a:extLst>
              <a:ext uri="{FF2B5EF4-FFF2-40B4-BE49-F238E27FC236}">
                <a16:creationId xmlns:a16="http://schemas.microsoft.com/office/drawing/2014/main" id="{53BE0992-7A97-9248-1248-D28E8ED5CB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21743" r="21816"/>
          <a:stretch/>
        </p:blipFill>
        <p:spPr>
          <a:xfrm>
            <a:off x="7399075" y="3429000"/>
            <a:ext cx="3281680" cy="32705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A28E14-DA42-422E-BC47-A3CEE5858935}"/>
              </a:ext>
            </a:extLst>
          </p:cNvPr>
          <p:cNvSpPr txBox="1"/>
          <p:nvPr/>
        </p:nvSpPr>
        <p:spPr>
          <a:xfrm>
            <a:off x="2048735" y="6524960"/>
            <a:ext cx="29722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https://www.youtube.com/watch?v=NvrfSntsm7w</a:t>
            </a:r>
          </a:p>
        </p:txBody>
      </p:sp>
    </p:spTree>
    <p:extLst>
      <p:ext uri="{BB962C8B-B14F-4D97-AF65-F5344CB8AC3E}">
        <p14:creationId xmlns:p14="http://schemas.microsoft.com/office/powerpoint/2010/main" val="2736658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1884</TotalTime>
  <Words>864</Words>
  <Application>Microsoft Office PowerPoint</Application>
  <PresentationFormat>Widescreen</PresentationFormat>
  <Paragraphs>105</Paragraphs>
  <Slides>17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Open Sans</vt:lpstr>
      <vt:lpstr>Office Theme</vt:lpstr>
      <vt:lpstr>Machine learning for intrusion detection using CIC-IDS2017</vt:lpstr>
      <vt:lpstr>PowerPoint Presentation</vt:lpstr>
      <vt:lpstr>Use of Multilayered Perceptrons in IDSs</vt:lpstr>
      <vt:lpstr>CIC-IDS2017</vt:lpstr>
      <vt:lpstr>Data Preparation</vt:lpstr>
      <vt:lpstr>PowerPoint Presentation</vt:lpstr>
      <vt:lpstr>PowerPoint Presentation</vt:lpstr>
      <vt:lpstr>PowerPoint Presentation</vt:lpstr>
      <vt:lpstr>PowerPoint Presentation</vt:lpstr>
      <vt:lpstr>Binary Classification</vt:lpstr>
      <vt:lpstr>PowerPoint Presentation</vt:lpstr>
      <vt:lpstr>Multiclass Classification</vt:lpstr>
      <vt:lpstr>PowerPoint Presentation</vt:lpstr>
      <vt:lpstr>Future Outlook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Ruturaj Jayant Kotwal</dc:creator>
  <cp:lastModifiedBy>Ruturaj Jayant Kotwal</cp:lastModifiedBy>
  <cp:revision>77</cp:revision>
  <dcterms:created xsi:type="dcterms:W3CDTF">2024-12-27T08:19:38Z</dcterms:created>
  <dcterms:modified xsi:type="dcterms:W3CDTF">2024-12-31T13:29:08Z</dcterms:modified>
</cp:coreProperties>
</file>